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 id="2147484229" r:id="rId6"/>
    <p:sldMasterId id="2147483660" r:id="rId7"/>
    <p:sldMasterId id="2147484799" r:id="rId8"/>
    <p:sldMasterId id="2147484868" r:id="rId9"/>
  </p:sldMasterIdLst>
  <p:notesMasterIdLst>
    <p:notesMasterId r:id="rId46"/>
  </p:notesMasterIdLst>
  <p:sldIdLst>
    <p:sldId id="256" r:id="rId10"/>
    <p:sldId id="257" r:id="rId11"/>
    <p:sldId id="1585" r:id="rId12"/>
    <p:sldId id="264" r:id="rId13"/>
    <p:sldId id="1586" r:id="rId14"/>
    <p:sldId id="1562" r:id="rId15"/>
    <p:sldId id="1555" r:id="rId16"/>
    <p:sldId id="1556" r:id="rId17"/>
    <p:sldId id="1587" r:id="rId18"/>
    <p:sldId id="1561" r:id="rId19"/>
    <p:sldId id="1557" r:id="rId20"/>
    <p:sldId id="1558" r:id="rId21"/>
    <p:sldId id="1559" r:id="rId22"/>
    <p:sldId id="1560" r:id="rId23"/>
    <p:sldId id="1584" r:id="rId24"/>
    <p:sldId id="1588" r:id="rId25"/>
    <p:sldId id="1563" r:id="rId26"/>
    <p:sldId id="1564" r:id="rId27"/>
    <p:sldId id="1565" r:id="rId28"/>
    <p:sldId id="1566" r:id="rId29"/>
    <p:sldId id="1567" r:id="rId30"/>
    <p:sldId id="1568" r:id="rId31"/>
    <p:sldId id="1569" r:id="rId32"/>
    <p:sldId id="1570" r:id="rId33"/>
    <p:sldId id="1571" r:id="rId34"/>
    <p:sldId id="1572" r:id="rId35"/>
    <p:sldId id="1574" r:id="rId36"/>
    <p:sldId id="1573" r:id="rId37"/>
    <p:sldId id="1575" r:id="rId38"/>
    <p:sldId id="1576" r:id="rId39"/>
    <p:sldId id="1577" r:id="rId40"/>
    <p:sldId id="1578" r:id="rId41"/>
    <p:sldId id="261" r:id="rId42"/>
    <p:sldId id="1581" r:id="rId43"/>
    <p:sldId id="1583" r:id="rId44"/>
    <p:sldId id="157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585"/>
            <p14:sldId id="264"/>
            <p14:sldId id="1586"/>
            <p14:sldId id="1562"/>
            <p14:sldId id="1555"/>
            <p14:sldId id="1556"/>
            <p14:sldId id="1587"/>
            <p14:sldId id="1561"/>
            <p14:sldId id="1557"/>
            <p14:sldId id="1558"/>
            <p14:sldId id="1559"/>
            <p14:sldId id="1560"/>
            <p14:sldId id="1584"/>
            <p14:sldId id="1588"/>
            <p14:sldId id="1563"/>
            <p14:sldId id="1564"/>
            <p14:sldId id="1565"/>
            <p14:sldId id="1566"/>
            <p14:sldId id="1567"/>
            <p14:sldId id="1568"/>
            <p14:sldId id="1569"/>
            <p14:sldId id="1570"/>
            <p14:sldId id="1571"/>
            <p14:sldId id="1572"/>
            <p14:sldId id="1574"/>
            <p14:sldId id="1573"/>
            <p14:sldId id="1575"/>
            <p14:sldId id="1576"/>
            <p14:sldId id="1577"/>
            <p14:sldId id="1578"/>
            <p14:sldId id="261"/>
            <p14:sldId id="1581"/>
            <p14:sldId id="1583"/>
            <p14:sldId id="1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151628"/>
    <a:srgbClr val="E2068C"/>
    <a:srgbClr val="FFFFFF"/>
    <a:srgbClr val="7FCC27"/>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4" autoAdjust="0"/>
    <p:restoredTop sz="74567" autoAdjust="0"/>
  </p:normalViewPr>
  <p:slideViewPr>
    <p:cSldViewPr snapToGrid="0">
      <p:cViewPr varScale="1">
        <p:scale>
          <a:sx n="78" d="100"/>
          <a:sy n="78" d="100"/>
        </p:scale>
        <p:origin x="68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scenario might trigger from a photograph that is uploaded and this triggers code that automatically generates thumbnails. The last scenario is my personal favorite. You visit a web page, the page calls a function with your user profile and this gathers all of the data collected to deliver a personalized ad. This is why you do a web search for smart thermostat and suddenly see IoT ads everywhere you visit.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9/24/2019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38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4216132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9/24/2019 4:08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9791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9/24/2019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14892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t># Cover the current relationship we have with B2C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9/24/2019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55593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36</a:t>
            </a:fld>
            <a:endParaRPr lang="en-US"/>
          </a:p>
        </p:txBody>
      </p:sp>
    </p:spTree>
    <p:extLst>
      <p:ext uri="{BB962C8B-B14F-4D97-AF65-F5344CB8AC3E}">
        <p14:creationId xmlns:p14="http://schemas.microsoft.com/office/powerpoint/2010/main" val="1476079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129587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9/24/2019 4:08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9704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928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9/24/2019 4:08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64B789-4042-4CC6-87E2-F63BFF6DDEC2}"/>
              </a:ext>
            </a:extLst>
          </p:cNvPr>
          <p:cNvSpPr>
            <a:spLocks noGrp="1"/>
          </p:cNvSpPr>
          <p:nvPr>
            <p:ph type="body" idx="1"/>
          </p:nvPr>
        </p:nvSpPr>
        <p:spPr/>
        <p:txBody>
          <a:bodyPr/>
          <a:lstStyle/>
          <a:p>
            <a:r>
              <a:rPr lang="en-US" dirty="0"/>
              <a:t>Serverless takes us to the ultimate cloud native experience: we simply focus on code. It doesn’t mean there is no server, because we still need to run on infrastructure, but the infrastructure is further abstracted so there is less server in our scope of responsibility and more code. We focus on what is unique for our business and spend more time on innovation, less time on answering the myriad questions that exist with the previous phases. Serverless is cloud native. But what does that really mean?</a:t>
            </a:r>
          </a:p>
          <a:p>
            <a:endParaRPr lang="en-US" dirty="0"/>
          </a:p>
          <a:p>
            <a:r>
              <a:rPr lang="en-US" sz="1200" b="0" i="0" kern="1200" dirty="0">
                <a:solidFill>
                  <a:schemeClr val="tx1"/>
                </a:solidFill>
                <a:effectLst/>
                <a:latin typeface="+mn-lt"/>
                <a:ea typeface="+mn-ea"/>
                <a:cs typeface="+mn-cs"/>
              </a:rPr>
              <a:t>Think of this as a virtual machine in the cloud. You’re still responsible for the server’s software, keeping it up to date, and its backups; as well as the hardware specifications of the VM. But now you’re free of any physical hardware maintenance. And of course, you still need to write/host your applications and install whatever supporting software on the server that’s needed.</a:t>
            </a:r>
            <a:endParaRPr lang="en-US" dirty="0"/>
          </a:p>
          <a:p>
            <a:endParaRPr lang="en-US" dirty="0"/>
          </a:p>
          <a:p>
            <a:r>
              <a:rPr lang="en-US" sz="1200" b="0" i="0" kern="1200" dirty="0">
                <a:solidFill>
                  <a:schemeClr val="tx1"/>
                </a:solidFill>
                <a:effectLst/>
                <a:latin typeface="+mn-lt"/>
                <a:ea typeface="+mn-ea"/>
                <a:cs typeface="+mn-cs"/>
              </a:rPr>
              <a:t>This is one level of abstraction higher than IaaS - the cloud provider takes care of the server, the supporting software, and the hardware. You host your applications on top of that pre-existing setup or platform. You do still take care of some basic server configuration and things like scaling.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Serverless one step further – don’t even care about the platform or scaling. Just care about application logic.</a:t>
            </a:r>
            <a:endParaRPr lang="en-US" dirty="0"/>
          </a:p>
        </p:txBody>
      </p:sp>
    </p:spTree>
    <p:extLst>
      <p:ext uri="{BB962C8B-B14F-4D97-AF65-F5344CB8AC3E}">
        <p14:creationId xmlns:p14="http://schemas.microsoft.com/office/powerpoint/2010/main" val="1830099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you saw was functions. Functions are literally code and events. And now I’ve revealed a carefully guarded secret: you know where the functions logo came from!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4239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functions are great because they run at scale and only bill when they are active, the “secret sauce” is in triggers and bindings. This is what made it so easy to access the data from table storage and respond to a web event. Instead of standing up a web server, we simply wrote code that responded to a web trigger and were passed a class with all of the information we needed. Instead of scanning for a connection string, opening a database connection, and navigating to table, our binding passed us a class that was already primed to interact with table storage. There are dozens of triggers and bindings available and you can write your extensions as well.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9/24/2019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468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scenarios we see serverless being used for. Have you ever had to find a scheduling service or install a special service just to run a job at a regular interval? You can trigger functions with a timer trigger and do things like purge expired web sessions from a table. Another common scenario is to trigger a function based on a blob storage event. For example, an ETL process may upload a CSV file that is then parsed, transformed into database rows and then analyzed with a Power BI dashboard.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9/24/2019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9361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par>
                                <p:cTn id="54" presetID="2" presetClass="entr" presetSubtype="8"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750" fill="hold"/>
                                        <p:tgtEl>
                                          <p:spTgt spid="39"/>
                                        </p:tgtEl>
                                        <p:attrNameLst>
                                          <p:attrName>ppt_x</p:attrName>
                                        </p:attrNameLst>
                                      </p:cBhvr>
                                      <p:tavLst>
                                        <p:tav tm="0">
                                          <p:val>
                                            <p:strVal val="0-#ppt_w/2"/>
                                          </p:val>
                                        </p:tav>
                                        <p:tav tm="100000">
                                          <p:val>
                                            <p:strVal val="#ppt_x"/>
                                          </p:val>
                                        </p:tav>
                                      </p:tavLst>
                                    </p:anim>
                                    <p:anim calcmode="lin" valueType="num">
                                      <p:cBhvr additive="base">
                                        <p:cTn id="57" dur="750" fill="hold"/>
                                        <p:tgtEl>
                                          <p:spTgt spid="39"/>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750" fill="hold"/>
                                        <p:tgtEl>
                                          <p:spTgt spid="22"/>
                                        </p:tgtEl>
                                        <p:attrNameLst>
                                          <p:attrName>ppt_x</p:attrName>
                                        </p:attrNameLst>
                                      </p:cBhvr>
                                      <p:tavLst>
                                        <p:tav tm="0">
                                          <p:val>
                                            <p:strVal val="0-#ppt_w/2"/>
                                          </p:val>
                                        </p:tav>
                                        <p:tav tm="100000">
                                          <p:val>
                                            <p:strVal val="#ppt_x"/>
                                          </p:val>
                                        </p:tav>
                                      </p:tavLst>
                                    </p:anim>
                                    <p:anim calcmode="lin" valueType="num">
                                      <p:cBhvr additive="base">
                                        <p:cTn id="61" dur="7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9"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17" name="Text Placeholder 9">
            <a:extLst>
              <a:ext uri="{FF2B5EF4-FFF2-40B4-BE49-F238E27FC236}">
                <a16:creationId xmlns:a16="http://schemas.microsoft.com/office/drawing/2014/main" id="{6AF309A6-1104-404E-8EE2-887C6724AF25}"/>
              </a:ext>
            </a:extLst>
          </p:cNvPr>
          <p:cNvSpPr>
            <a:spLocks noGrp="1"/>
          </p:cNvSpPr>
          <p:nvPr>
            <p:ph type="body" sz="quarter" idx="32" hasCustomPrompt="1"/>
          </p:nvPr>
        </p:nvSpPr>
        <p:spPr>
          <a:xfrm>
            <a:off x="2187576" y="4597827"/>
            <a:ext cx="9419208" cy="430887"/>
          </a:xfrm>
        </p:spPr>
        <p:txBody>
          <a:bodyPr lIns="274320" anchor="ctr"/>
          <a:lstStyle>
            <a:lvl1pPr marL="0" indent="0" algn="l">
              <a:buNone/>
              <a:defRPr/>
            </a:lvl1pPr>
          </a:lstStyle>
          <a:p>
            <a:pPr lvl="0"/>
            <a:r>
              <a:rPr lang="en-US"/>
              <a:t>Click to add text</a:t>
            </a:r>
          </a:p>
        </p:txBody>
      </p:sp>
      <p:sp>
        <p:nvSpPr>
          <p:cNvPr id="19" name="Content Placeholder 54">
            <a:extLst>
              <a:ext uri="{FF2B5EF4-FFF2-40B4-BE49-F238E27FC236}">
                <a16:creationId xmlns:a16="http://schemas.microsoft.com/office/drawing/2014/main" id="{69B60D81-7037-4DAE-8B51-5A0E9C4A5F0A}"/>
              </a:ext>
            </a:extLst>
          </p:cNvPr>
          <p:cNvSpPr>
            <a:spLocks noGrp="1"/>
          </p:cNvSpPr>
          <p:nvPr>
            <p:ph sz="quarter" idx="33" hasCustomPrompt="1"/>
          </p:nvPr>
        </p:nvSpPr>
        <p:spPr>
          <a:xfrm>
            <a:off x="528637" y="4359863"/>
            <a:ext cx="914400" cy="914400"/>
          </a:xfrm>
        </p:spPr>
        <p:txBody>
          <a:bodyPr anchor="ctr">
            <a:noAutofit/>
          </a:bodyPr>
          <a:lstStyle>
            <a:lvl1pPr marL="0" indent="0" algn="ctr">
              <a:buNone/>
              <a:defRPr sz="1050"/>
            </a:lvl1pPr>
          </a:lstStyle>
          <a:p>
            <a:pPr lvl="0"/>
            <a:r>
              <a:rPr lang="en-US"/>
              <a:t>content</a:t>
            </a:r>
          </a:p>
        </p:txBody>
      </p:sp>
      <p:sp>
        <p:nvSpPr>
          <p:cNvPr id="20" name="Rectangle 19">
            <a:extLst>
              <a:ext uri="{FF2B5EF4-FFF2-40B4-BE49-F238E27FC236}">
                <a16:creationId xmlns:a16="http://schemas.microsoft.com/office/drawing/2014/main" id="{DBEE3ABA-9E78-42FE-9475-FA2CCF7E832B}"/>
              </a:ext>
            </a:extLst>
          </p:cNvPr>
          <p:cNvSpPr/>
          <p:nvPr userDrawn="1"/>
        </p:nvSpPr>
        <p:spPr bwMode="auto">
          <a:xfrm>
            <a:off x="38199" y="4359863"/>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079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par>
                                <p:cTn id="54" presetID="2" presetClass="entr" presetSubtype="8"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750" fill="hold"/>
                                        <p:tgtEl>
                                          <p:spTgt spid="39"/>
                                        </p:tgtEl>
                                        <p:attrNameLst>
                                          <p:attrName>ppt_x</p:attrName>
                                        </p:attrNameLst>
                                      </p:cBhvr>
                                      <p:tavLst>
                                        <p:tav tm="0">
                                          <p:val>
                                            <p:strVal val="0-#ppt_w/2"/>
                                          </p:val>
                                        </p:tav>
                                        <p:tav tm="100000">
                                          <p:val>
                                            <p:strVal val="#ppt_x"/>
                                          </p:val>
                                        </p:tav>
                                      </p:tavLst>
                                    </p:anim>
                                    <p:anim calcmode="lin" valueType="num">
                                      <p:cBhvr additive="base">
                                        <p:cTn id="57" dur="750" fill="hold"/>
                                        <p:tgtEl>
                                          <p:spTgt spid="39"/>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750" fill="hold"/>
                                        <p:tgtEl>
                                          <p:spTgt spid="22"/>
                                        </p:tgtEl>
                                        <p:attrNameLst>
                                          <p:attrName>ppt_x</p:attrName>
                                        </p:attrNameLst>
                                      </p:cBhvr>
                                      <p:tavLst>
                                        <p:tav tm="0">
                                          <p:val>
                                            <p:strVal val="0-#ppt_w/2"/>
                                          </p:val>
                                        </p:tav>
                                        <p:tav tm="100000">
                                          <p:val>
                                            <p:strVal val="#ppt_x"/>
                                          </p:val>
                                        </p:tav>
                                      </p:tavLst>
                                    </p:anim>
                                    <p:anim calcmode="lin" valueType="num">
                                      <p:cBhvr additive="base">
                                        <p:cTn id="61" dur="750" fill="hold"/>
                                        <p:tgtEl>
                                          <p:spTgt spid="22"/>
                                        </p:tgtEl>
                                        <p:attrNameLst>
                                          <p:attrName>ppt_y</p:attrName>
                                        </p:attrNameLst>
                                      </p:cBhvr>
                                      <p:tavLst>
                                        <p:tav tm="0">
                                          <p:val>
                                            <p:strVal val="#ppt_y"/>
                                          </p:val>
                                        </p:tav>
                                        <p:tav tm="100000">
                                          <p:val>
                                            <p:strVal val="#ppt_y"/>
                                          </p:val>
                                        </p:tav>
                                      </p:tavLst>
                                    </p:anim>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fade">
                                      <p:cBhvr>
                                        <p:cTn id="68" dur="500"/>
                                        <p:tgtEl>
                                          <p:spTgt spid="17">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0-#ppt_w/2"/>
                                          </p:val>
                                        </p:tav>
                                        <p:tav tm="100000">
                                          <p:val>
                                            <p:strVal val="#ppt_x"/>
                                          </p:val>
                                        </p:tav>
                                      </p:tavLst>
                                    </p:anim>
                                    <p:anim calcmode="lin" valueType="num">
                                      <p:cBhvr additive="base">
                                        <p:cTn id="7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9"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03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338442"/>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2.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image" Target="../media/image12.emf"/><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4" r:id="rId9"/>
    <p:sldLayoutId id="2147483752" r:id="rId10"/>
    <p:sldLayoutId id="2147483753" r:id="rId11"/>
    <p:sldLayoutId id="2147483728" r:id="rId12"/>
    <p:sldLayoutId id="2147483726" r:id="rId13"/>
    <p:sldLayoutId id="214748375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56" r:id="rId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42" r:id="rId1"/>
    <p:sldLayoutId id="2147484867" r:id="rId2"/>
    <p:sldLayoutId id="2147484671" r:id="rId3"/>
    <p:sldLayoutId id="2147484866" r:id="rId4"/>
    <p:sldLayoutId id="2147484710"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951919"/>
      </p:ext>
    </p:extLst>
  </p:cSld>
  <p:clrMap bg1="lt1" tx1="dk1" bg2="lt2" tx2="dk2" accent1="accent1" accent2="accent2" accent3="accent3" accent4="accent4" accent5="accent5" accent6="accent6" hlink="hlink" folHlink="folHlink"/>
  <p:sldLayoutIdLst>
    <p:sldLayoutId id="2147483680" r:id="rId1"/>
  </p:sldLayoutIdLst>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05" r:id="rId1"/>
    <p:sldLayoutId id="2147484827" r:id="rId2"/>
    <p:sldLayoutId id="2147484808"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6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31.png"/><Relationship Id="rId12"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29.png"/><Relationship Id="rId11" Type="http://schemas.openxmlformats.org/officeDocument/2006/relationships/image" Target="../media/image36.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4.pn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46.emf"/><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24.xml"/><Relationship Id="rId4" Type="http://schemas.openxmlformats.org/officeDocument/2006/relationships/image" Target="../media/image47.tiff"/></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2.xml"/><Relationship Id="rId5" Type="http://schemas.openxmlformats.org/officeDocument/2006/relationships/image" Target="../media/image4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2.xml"/><Relationship Id="rId5" Type="http://schemas.openxmlformats.org/officeDocument/2006/relationships/image" Target="../media/image44.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3.png"/><Relationship Id="rId1" Type="http://schemas.openxmlformats.org/officeDocument/2006/relationships/slideLayout" Target="../slideLayouts/slideLayout22.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58.sv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8.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547168"/>
            <a:ext cx="863750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533745"/>
            <a:ext cx="998309"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PaaS</a:t>
            </a:r>
          </a:p>
        </p:txBody>
      </p:sp>
      <p:sp>
        <p:nvSpPr>
          <p:cNvPr id="28" name="TextBox 27"/>
          <p:cNvSpPr txBox="1"/>
          <p:nvPr/>
        </p:nvSpPr>
        <p:spPr>
          <a:xfrm>
            <a:off x="4935394" y="5533745"/>
            <a:ext cx="91014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IaaS</a:t>
            </a:r>
          </a:p>
        </p:txBody>
      </p:sp>
      <p:sp>
        <p:nvSpPr>
          <p:cNvPr id="27" name="TextBox 26"/>
          <p:cNvSpPr txBox="1"/>
          <p:nvPr/>
        </p:nvSpPr>
        <p:spPr>
          <a:xfrm>
            <a:off x="250500" y="5533745"/>
            <a:ext cx="205789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1447" y="5547168"/>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2" name="Oval 21"/>
          <p:cNvSpPr/>
          <p:nvPr/>
        </p:nvSpPr>
        <p:spPr bwMode="auto">
          <a:xfrm>
            <a:off x="1075752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753368" y="5530396"/>
            <a:ext cx="2155677"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dirty="0">
                <a:gradFill>
                  <a:gsLst>
                    <a:gs pos="95575">
                      <a:schemeClr val="accent1"/>
                    </a:gs>
                    <a:gs pos="75000">
                      <a:schemeClr val="accent1"/>
                    </a:gs>
                  </a:gsLst>
                  <a:lin ang="5400000" scaled="1"/>
                </a:gra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9" y="2118658"/>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1" y="2495485"/>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5" y="2495485"/>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7"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8"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74789" y="1387560"/>
            <a:ext cx="6042423" cy="39408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How do I </a:t>
            </a:r>
            <a:r>
              <a:rPr kumimoji="0" lang="en-US" sz="1961" b="1"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architect</a:t>
            </a:r>
            <a:r>
              <a:rPr kumimoji="0" lang="en-US" sz="1961" b="0"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5"/>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5"/>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5"/>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5"/>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5"/>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5"/>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9" y="3023801"/>
            <a:ext cx="160341" cy="257215"/>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2" y="3557237"/>
            <a:ext cx="160341" cy="257215"/>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4" y="3509637"/>
            <a:ext cx="160341" cy="257215"/>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288865" y="4312534"/>
            <a:ext cx="7614273"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gradFill>
                  <a:gsLst>
                    <a:gs pos="65487">
                      <a:schemeClr val="tx2"/>
                    </a:gs>
                    <a:gs pos="44000">
                      <a:schemeClr val="tx2"/>
                    </a:gs>
                  </a:gsLst>
                  <a:lin ang="5400000" scaled="1"/>
                </a:gradFill>
                <a:effectLst/>
                <a:uLnTx/>
                <a:uFillTx/>
                <a:latin typeface="Segoe UI Light"/>
                <a:ea typeface="+mn-ea"/>
                <a:cs typeface="Segoe UI" pitchFamily="34" charset="0"/>
              </a:rPr>
              <a:t>Serverless, the platform for cloud native apps </a:t>
            </a:r>
          </a:p>
        </p:txBody>
      </p:sp>
      <p:sp>
        <p:nvSpPr>
          <p:cNvPr id="120" name="Title 1">
            <a:extLst>
              <a:ext uri="{FF2B5EF4-FFF2-40B4-BE49-F238E27FC236}">
                <a16:creationId xmlns:a16="http://schemas.microsoft.com/office/drawing/2014/main" id="{80D5B490-DAE5-4556-B4E7-FFD66C615264}"/>
              </a:ext>
            </a:extLst>
          </p:cNvPr>
          <p:cNvSpPr txBox="1">
            <a:spLocks/>
          </p:cNvSpPr>
          <p:nvPr/>
        </p:nvSpPr>
        <p:spPr>
          <a:xfrm>
            <a:off x="3722550" y="6464230"/>
            <a:ext cx="4746901" cy="323220"/>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1900" dirty="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749870" y="3332794"/>
            <a:ext cx="787420" cy="68418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marL="0" marR="0" lvl="0" indent="0" algn="ctr" defTabSz="93200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20549"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76991">
                      <a:schemeClr val="tx2"/>
                    </a:gs>
                    <a:gs pos="48000">
                      <a:schemeClr val="tx2"/>
                    </a:gs>
                  </a:gsLst>
                  <a:lin ang="5400000" scaled="0"/>
                </a:gradFill>
                <a:effectLst/>
                <a:uLnTx/>
                <a:uFillTx/>
                <a:latin typeface="Segoe UI"/>
                <a:ea typeface="+mn-ea"/>
                <a:cs typeface="+mn-cs"/>
              </a:rPr>
              <a:t>Code</a:t>
            </a:r>
          </a:p>
        </p:txBody>
      </p:sp>
      <p:sp>
        <p:nvSpPr>
          <p:cNvPr id="20" name="TextBox 19"/>
          <p:cNvSpPr txBox="1"/>
          <p:nvPr/>
        </p:nvSpPr>
        <p:spPr>
          <a:xfrm>
            <a:off x="7818184"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chemeClr val="tx2"/>
                    </a:gs>
                    <a:gs pos="48000">
                      <a:schemeClr val="tx2"/>
                    </a:gs>
                  </a:gsLst>
                  <a:lin ang="5400000" scaled="0"/>
                </a:gradFill>
                <a:effectLst/>
                <a:uLnTx/>
                <a:uFillTx/>
                <a:latin typeface="Segoe UI"/>
                <a:ea typeface="+mn-ea"/>
                <a:cs typeface="+mn-cs"/>
              </a:rPr>
              <a:t>Events</a:t>
            </a:r>
          </a:p>
        </p:txBody>
      </p:sp>
      <p:sp>
        <p:nvSpPr>
          <p:cNvPr id="25" name="TextBox 24"/>
          <p:cNvSpPr txBox="1"/>
          <p:nvPr/>
        </p:nvSpPr>
        <p:spPr>
          <a:xfrm>
            <a:off x="5045193" y="1888549"/>
            <a:ext cx="2196775"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76991">
                      <a:schemeClr val="tx2"/>
                    </a:gs>
                    <a:gs pos="48000">
                      <a:schemeClr val="tx2"/>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normAutofit/>
          </a:bodyPr>
          <a:lstStyle/>
          <a:p>
            <a:r>
              <a:rPr lang="en-US" dirty="0"/>
              <a:t>Introducing Functions</a:t>
            </a: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53805" y="2349990"/>
            <a:ext cx="1016579" cy="2793437"/>
          </a:xfrm>
          <a:prstGeom prst="rect">
            <a:avLst/>
          </a:prstGeom>
        </p:spPr>
      </p:pic>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90291" y="2337794"/>
            <a:ext cx="981839" cy="2793437"/>
          </a:xfrm>
          <a:prstGeom prst="rect">
            <a:avLst/>
          </a:prstGeom>
        </p:spPr>
      </p:pic>
      <p:pic>
        <p:nvPicPr>
          <p:cNvPr id="22" name="slash"/>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09283" y="2353296"/>
            <a:ext cx="938979" cy="279343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1968" y="2387595"/>
            <a:ext cx="3019120" cy="2664280"/>
          </a:xfrm>
          <a:prstGeom prst="rect">
            <a:avLst/>
          </a:prstGeom>
        </p:spPr>
      </p:pic>
    </p:spTree>
    <p:extLst>
      <p:ext uri="{BB962C8B-B14F-4D97-AF65-F5344CB8AC3E}">
        <p14:creationId xmlns:p14="http://schemas.microsoft.com/office/powerpoint/2010/main" val="1370345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1.45833E-6 -1.11111E-6 L -0.22279 -0.00717 " pathEditMode="relative" rAng="0" ptsTypes="AA">
                                      <p:cBhvr>
                                        <p:cTn id="15" dur="750" fill="hold"/>
                                        <p:tgtEl>
                                          <p:spTgt spid="21"/>
                                        </p:tgtEl>
                                        <p:attrNameLst>
                                          <p:attrName>ppt_x</p:attrName>
                                          <p:attrName>ppt_y</p:attrName>
                                        </p:attrNameLst>
                                      </p:cBhvr>
                                      <p:rCtr x="-11146" y="-370"/>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8A439-2EE0-42FF-B696-B32812DD64A2}"/>
              </a:ext>
            </a:extLst>
          </p:cNvPr>
          <p:cNvSpPr>
            <a:spLocks noGrp="1"/>
          </p:cNvSpPr>
          <p:nvPr>
            <p:ph type="title"/>
          </p:nvPr>
        </p:nvSpPr>
        <p:spPr/>
        <p:txBody>
          <a:bodyPr/>
          <a:lstStyle/>
          <a:p>
            <a:r>
              <a:rPr lang="en-US" dirty="0"/>
              <a:t>Functions secret sauce: triggers and bindings</a:t>
            </a:r>
          </a:p>
        </p:txBody>
      </p:sp>
      <p:sp>
        <p:nvSpPr>
          <p:cNvPr id="4" name="Text Placeholder 3">
            <a:extLst>
              <a:ext uri="{FF2B5EF4-FFF2-40B4-BE49-F238E27FC236}">
                <a16:creationId xmlns:a16="http://schemas.microsoft.com/office/drawing/2014/main" id="{BD7DAEFC-D6EA-44AD-B711-A0D06A513F82}"/>
              </a:ext>
            </a:extLst>
          </p:cNvPr>
          <p:cNvSpPr>
            <a:spLocks noGrp="1"/>
          </p:cNvSpPr>
          <p:nvPr>
            <p:ph type="body" sz="quarter" idx="10"/>
          </p:nvPr>
        </p:nvSpPr>
        <p:spPr>
          <a:xfrm>
            <a:off x="584200" y="1435100"/>
            <a:ext cx="5212080" cy="3385542"/>
          </a:xfrm>
        </p:spPr>
        <p:txBody>
          <a:bodyPr/>
          <a:lstStyle/>
          <a:p>
            <a:r>
              <a:rPr lang="en-US" dirty="0">
                <a:gradFill>
                  <a:gsLst>
                    <a:gs pos="19469">
                      <a:schemeClr val="accent1"/>
                    </a:gs>
                    <a:gs pos="41000">
                      <a:schemeClr val="accent1"/>
                    </a:gs>
                  </a:gsLst>
                  <a:lin ang="5400000" scaled="0"/>
                </a:gradFill>
              </a:rPr>
              <a:t>Triggers</a:t>
            </a:r>
          </a:p>
          <a:p>
            <a:pPr lvl="1"/>
            <a:r>
              <a:rPr lang="en-US" dirty="0"/>
              <a:t>Blob Storage</a:t>
            </a:r>
          </a:p>
          <a:p>
            <a:pPr lvl="1"/>
            <a:r>
              <a:rPr lang="en-US" dirty="0"/>
              <a:t>Cosmos DB </a:t>
            </a:r>
          </a:p>
          <a:p>
            <a:pPr lvl="1"/>
            <a:r>
              <a:rPr lang="en-US" dirty="0"/>
              <a:t>Event Hub</a:t>
            </a:r>
          </a:p>
          <a:p>
            <a:pPr lvl="1"/>
            <a:r>
              <a:rPr lang="en-US" dirty="0"/>
              <a:t>HTTP</a:t>
            </a:r>
          </a:p>
          <a:p>
            <a:pPr lvl="1"/>
            <a:r>
              <a:rPr lang="en-US" dirty="0"/>
              <a:t>Queues</a:t>
            </a:r>
          </a:p>
          <a:p>
            <a:pPr lvl="1"/>
            <a:r>
              <a:rPr lang="en-US" dirty="0"/>
              <a:t>Service Bus</a:t>
            </a:r>
          </a:p>
          <a:p>
            <a:pPr lvl="1"/>
            <a:r>
              <a:rPr lang="en-US" dirty="0"/>
              <a:t>Timer</a:t>
            </a:r>
          </a:p>
          <a:p>
            <a:pPr lvl="1"/>
            <a:r>
              <a:rPr lang="en-US" dirty="0"/>
              <a:t>Webhook</a:t>
            </a:r>
          </a:p>
        </p:txBody>
      </p:sp>
      <p:sp>
        <p:nvSpPr>
          <p:cNvPr id="5" name="Text Placeholder 4">
            <a:extLst>
              <a:ext uri="{FF2B5EF4-FFF2-40B4-BE49-F238E27FC236}">
                <a16:creationId xmlns:a16="http://schemas.microsoft.com/office/drawing/2014/main" id="{7C0D6EEC-58A4-4468-A552-CA61843374F4}"/>
              </a:ext>
            </a:extLst>
          </p:cNvPr>
          <p:cNvSpPr>
            <a:spLocks noGrp="1"/>
          </p:cNvSpPr>
          <p:nvPr>
            <p:ph type="body" sz="quarter" idx="12"/>
          </p:nvPr>
        </p:nvSpPr>
        <p:spPr>
          <a:xfrm>
            <a:off x="6397171" y="1435100"/>
            <a:ext cx="5212080" cy="3385542"/>
          </a:xfrm>
        </p:spPr>
        <p:txBody>
          <a:bodyPr/>
          <a:lstStyle/>
          <a:p>
            <a:r>
              <a:rPr lang="en-US" dirty="0">
                <a:gradFill>
                  <a:gsLst>
                    <a:gs pos="19469">
                      <a:schemeClr val="accent1"/>
                    </a:gs>
                    <a:gs pos="41000">
                      <a:schemeClr val="accent1"/>
                    </a:gs>
                  </a:gsLst>
                  <a:lin ang="5400000" scaled="0"/>
                </a:gradFill>
              </a:rPr>
              <a:t>Bindings</a:t>
            </a:r>
          </a:p>
          <a:p>
            <a:pPr lvl="1"/>
            <a:r>
              <a:rPr lang="en-US" dirty="0"/>
              <a:t>File</a:t>
            </a:r>
          </a:p>
          <a:p>
            <a:pPr lvl="1"/>
            <a:r>
              <a:rPr lang="en-US" dirty="0"/>
              <a:t>Table </a:t>
            </a:r>
          </a:p>
          <a:p>
            <a:pPr lvl="1"/>
            <a:r>
              <a:rPr lang="en-US" dirty="0"/>
              <a:t>Excel</a:t>
            </a:r>
          </a:p>
          <a:p>
            <a:pPr lvl="1"/>
            <a:r>
              <a:rPr lang="en-US" dirty="0"/>
              <a:t>OneDrive</a:t>
            </a:r>
          </a:p>
          <a:p>
            <a:pPr lvl="1"/>
            <a:r>
              <a:rPr lang="en-US" dirty="0"/>
              <a:t>Email</a:t>
            </a:r>
          </a:p>
          <a:p>
            <a:pPr lvl="1"/>
            <a:r>
              <a:rPr lang="en-US" dirty="0"/>
              <a:t>Mobile app</a:t>
            </a:r>
          </a:p>
          <a:p>
            <a:pPr lvl="1"/>
            <a:r>
              <a:rPr lang="en-US" dirty="0"/>
              <a:t>Notification</a:t>
            </a:r>
          </a:p>
          <a:p>
            <a:pPr lvl="1"/>
            <a:r>
              <a:rPr lang="en-US" dirty="0"/>
              <a:t>More…</a:t>
            </a:r>
          </a:p>
        </p:txBody>
      </p:sp>
    </p:spTree>
    <p:extLst>
      <p:ext uri="{BB962C8B-B14F-4D97-AF65-F5344CB8AC3E}">
        <p14:creationId xmlns:p14="http://schemas.microsoft.com/office/powerpoint/2010/main" val="199446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27EB1D-E561-4C63-AB49-CE972D07B378}"/>
              </a:ext>
            </a:extLst>
          </p:cNvPr>
          <p:cNvSpPr>
            <a:spLocks noGrp="1"/>
          </p:cNvSpPr>
          <p:nvPr>
            <p:ph type="title"/>
          </p:nvPr>
        </p:nvSpPr>
        <p:spPr/>
        <p:txBody>
          <a:bodyPr>
            <a:normAutofit/>
          </a:bodyPr>
          <a:lstStyle/>
          <a:p>
            <a:r>
              <a:rPr lang="en-US" dirty="0"/>
              <a:t>Scenarios</a:t>
            </a:r>
          </a:p>
        </p:txBody>
      </p:sp>
      <p:sp>
        <p:nvSpPr>
          <p:cNvPr id="8" name="AutoShape 3">
            <a:extLst>
              <a:ext uri="{FF2B5EF4-FFF2-40B4-BE49-F238E27FC236}">
                <a16:creationId xmlns:a16="http://schemas.microsoft.com/office/drawing/2014/main" id="{B30F125A-C0B6-4262-B323-7BD6FEFD22E4}"/>
              </a:ext>
            </a:extLst>
          </p:cNvPr>
          <p:cNvSpPr>
            <a:spLocks noChangeAspect="1" noChangeArrowheads="1" noTextEdit="1"/>
          </p:cNvSpPr>
          <p:nvPr/>
        </p:nvSpPr>
        <p:spPr bwMode="auto">
          <a:xfrm>
            <a:off x="2682160" y="1337343"/>
            <a:ext cx="7644512" cy="194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AutoShape 3">
            <a:extLst>
              <a:ext uri="{FF2B5EF4-FFF2-40B4-BE49-F238E27FC236}">
                <a16:creationId xmlns:a16="http://schemas.microsoft.com/office/drawing/2014/main" id="{2ADD28B1-01D6-42EE-9076-7EAEF1002A26}"/>
              </a:ext>
            </a:extLst>
          </p:cNvPr>
          <p:cNvSpPr>
            <a:spLocks noChangeAspect="1" noChangeArrowheads="1" noTextEdit="1"/>
          </p:cNvSpPr>
          <p:nvPr/>
        </p:nvSpPr>
        <p:spPr bwMode="auto">
          <a:xfrm>
            <a:off x="2601293" y="3550152"/>
            <a:ext cx="7961996" cy="298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Freeform 68">
            <a:extLst>
              <a:ext uri="{FF2B5EF4-FFF2-40B4-BE49-F238E27FC236}">
                <a16:creationId xmlns:a16="http://schemas.microsoft.com/office/drawing/2014/main" id="{D1B70F20-AD71-45EE-973D-DEDA1F811E8A}"/>
              </a:ext>
            </a:extLst>
          </p:cNvPr>
          <p:cNvSpPr>
            <a:spLocks/>
          </p:cNvSpPr>
          <p:nvPr/>
        </p:nvSpPr>
        <p:spPr bwMode="auto">
          <a:xfrm>
            <a:off x="2965466" y="3553266"/>
            <a:ext cx="449769" cy="487120"/>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Freeform 70">
            <a:extLst>
              <a:ext uri="{FF2B5EF4-FFF2-40B4-BE49-F238E27FC236}">
                <a16:creationId xmlns:a16="http://schemas.microsoft.com/office/drawing/2014/main" id="{2B3D26B2-48A7-4655-AED7-D6ED8EE5AA9B}"/>
              </a:ext>
            </a:extLst>
          </p:cNvPr>
          <p:cNvSpPr>
            <a:spLocks/>
          </p:cNvSpPr>
          <p:nvPr/>
        </p:nvSpPr>
        <p:spPr bwMode="auto">
          <a:xfrm>
            <a:off x="2995036" y="3579723"/>
            <a:ext cx="390630" cy="435762"/>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581D9769-3D30-4851-94A2-6FF4AE5B890B}"/>
              </a:ext>
            </a:extLst>
          </p:cNvPr>
          <p:cNvGrpSpPr/>
          <p:nvPr/>
        </p:nvGrpSpPr>
        <p:grpSpPr>
          <a:xfrm>
            <a:off x="8947856" y="4387439"/>
            <a:ext cx="1618545" cy="2113239"/>
            <a:chOff x="8947856" y="4387439"/>
            <a:chExt cx="1618545" cy="2113239"/>
          </a:xfrm>
        </p:grpSpPr>
        <p:sp>
          <p:nvSpPr>
            <p:cNvPr id="180" name="Freeform 7">
              <a:extLst>
                <a:ext uri="{FF2B5EF4-FFF2-40B4-BE49-F238E27FC236}">
                  <a16:creationId xmlns:a16="http://schemas.microsoft.com/office/drawing/2014/main" id="{45D4EA06-3CA2-4572-931C-6D94955CD9A9}"/>
                </a:ext>
              </a:extLst>
            </p:cNvPr>
            <p:cNvSpPr>
              <a:spLocks noEditPoints="1"/>
            </p:cNvSpPr>
            <p:nvPr/>
          </p:nvSpPr>
          <p:spPr bwMode="auto">
            <a:xfrm>
              <a:off x="8947856" y="4387439"/>
              <a:ext cx="1618545" cy="162321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3EEC0DB7-20F8-43CB-92BC-6EC3909E0F6B}"/>
                </a:ext>
              </a:extLst>
            </p:cNvPr>
            <p:cNvSpPr>
              <a:spLocks noChangeArrowheads="1"/>
            </p:cNvSpPr>
            <p:nvPr/>
          </p:nvSpPr>
          <p:spPr bwMode="auto">
            <a:xfrm>
              <a:off x="9234453" y="6069791"/>
              <a:ext cx="109805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Power BI</a:t>
              </a:r>
            </a:p>
            <a:p>
              <a:pPr algn="ctr" defTabSz="896455">
                <a:defRPr/>
              </a:pPr>
              <a:r>
                <a:rPr lang="en-US" altLang="en-US" sz="1400" kern="0" dirty="0">
                  <a:gradFill>
                    <a:gsLst>
                      <a:gs pos="92035">
                        <a:schemeClr val="tx2"/>
                      </a:gs>
                      <a:gs pos="77876">
                        <a:schemeClr val="tx2"/>
                      </a:gs>
                    </a:gsLst>
                    <a:lin ang="5400000" scaled="0"/>
                  </a:gradFill>
                  <a:latin typeface="+mj-lt"/>
                </a:rPr>
                <a:t>Chart graphic</a:t>
              </a:r>
            </a:p>
          </p:txBody>
        </p:sp>
        <p:sp>
          <p:nvSpPr>
            <p:cNvPr id="188" name="Rectangle 187">
              <a:extLst>
                <a:ext uri="{FF2B5EF4-FFF2-40B4-BE49-F238E27FC236}">
                  <a16:creationId xmlns:a16="http://schemas.microsoft.com/office/drawing/2014/main" id="{BE89049C-9F8B-4E6B-9B4B-B3F5F3861B12}"/>
                </a:ext>
              </a:extLst>
            </p:cNvPr>
            <p:cNvSpPr>
              <a:spLocks noChangeArrowheads="1"/>
            </p:cNvSpPr>
            <p:nvPr/>
          </p:nvSpPr>
          <p:spPr bwMode="auto">
            <a:xfrm>
              <a:off x="9279348" y="5213830"/>
              <a:ext cx="168080" cy="48712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3704B87C-32FF-4213-84A2-FCCBC6809022}"/>
                </a:ext>
              </a:extLst>
            </p:cNvPr>
            <p:cNvSpPr>
              <a:spLocks noChangeArrowheads="1"/>
            </p:cNvSpPr>
            <p:nvPr/>
          </p:nvSpPr>
          <p:spPr bwMode="auto">
            <a:xfrm>
              <a:off x="9540805" y="5081545"/>
              <a:ext cx="168080" cy="61940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0FB45C72-4825-459D-A878-B4D124088059}"/>
                </a:ext>
              </a:extLst>
            </p:cNvPr>
            <p:cNvSpPr>
              <a:spLocks noChangeArrowheads="1"/>
            </p:cNvSpPr>
            <p:nvPr/>
          </p:nvSpPr>
          <p:spPr bwMode="auto">
            <a:xfrm>
              <a:off x="9805375" y="5291645"/>
              <a:ext cx="169636" cy="409306"/>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2409EBC-24F2-4A02-ADB6-D934444A66D6}"/>
                </a:ext>
              </a:extLst>
            </p:cNvPr>
            <p:cNvSpPr>
              <a:spLocks noChangeArrowheads="1"/>
            </p:cNvSpPr>
            <p:nvPr/>
          </p:nvSpPr>
          <p:spPr bwMode="auto">
            <a:xfrm>
              <a:off x="10066833" y="5146909"/>
              <a:ext cx="169636" cy="5540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2" name="Freeform 84">
              <a:extLst>
                <a:ext uri="{FF2B5EF4-FFF2-40B4-BE49-F238E27FC236}">
                  <a16:creationId xmlns:a16="http://schemas.microsoft.com/office/drawing/2014/main" id="{C8214349-C631-406E-9714-A908B8089915}"/>
                </a:ext>
              </a:extLst>
            </p:cNvPr>
            <p:cNvSpPr>
              <a:spLocks/>
            </p:cNvSpPr>
            <p:nvPr/>
          </p:nvSpPr>
          <p:spPr bwMode="auto">
            <a:xfrm>
              <a:off x="9336930" y="4796744"/>
              <a:ext cx="851293" cy="333047"/>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3" name="Oval 192">
              <a:extLst>
                <a:ext uri="{FF2B5EF4-FFF2-40B4-BE49-F238E27FC236}">
                  <a16:creationId xmlns:a16="http://schemas.microsoft.com/office/drawing/2014/main" id="{9107B6D7-DD67-4140-98A0-314D0AE16334}"/>
                </a:ext>
              </a:extLst>
            </p:cNvPr>
            <p:cNvSpPr>
              <a:spLocks noChangeArrowheads="1"/>
            </p:cNvSpPr>
            <p:nvPr/>
          </p:nvSpPr>
          <p:spPr bwMode="auto">
            <a:xfrm>
              <a:off x="9279348" y="5017737"/>
              <a:ext cx="124503"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8E25E7F8-62F1-4C12-A74E-8307989228BE}"/>
                </a:ext>
              </a:extLst>
            </p:cNvPr>
            <p:cNvSpPr>
              <a:spLocks noChangeArrowheads="1"/>
            </p:cNvSpPr>
            <p:nvPr/>
          </p:nvSpPr>
          <p:spPr bwMode="auto">
            <a:xfrm>
              <a:off x="9627958" y="4771843"/>
              <a:ext cx="126060" cy="12450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910824B0-220F-4A12-B73A-5D71CCBF38B8}"/>
                </a:ext>
              </a:extLst>
            </p:cNvPr>
            <p:cNvSpPr>
              <a:spLocks noChangeArrowheads="1"/>
            </p:cNvSpPr>
            <p:nvPr/>
          </p:nvSpPr>
          <p:spPr bwMode="auto">
            <a:xfrm>
              <a:off x="9808488" y="5036413"/>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E0144A4E-5D21-4555-B7AC-D8C3638F0690}"/>
                </a:ext>
              </a:extLst>
            </p:cNvPr>
            <p:cNvSpPr>
              <a:spLocks noChangeArrowheads="1"/>
            </p:cNvSpPr>
            <p:nvPr/>
          </p:nvSpPr>
          <p:spPr bwMode="auto">
            <a:xfrm>
              <a:off x="10110409" y="4778068"/>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79" name="Group 178">
            <a:extLst>
              <a:ext uri="{FF2B5EF4-FFF2-40B4-BE49-F238E27FC236}">
                <a16:creationId xmlns:a16="http://schemas.microsoft.com/office/drawing/2014/main" id="{91BB053C-77B5-44B9-9DA0-F97AF0F794F2}"/>
              </a:ext>
            </a:extLst>
          </p:cNvPr>
          <p:cNvGrpSpPr/>
          <p:nvPr/>
        </p:nvGrpSpPr>
        <p:grpSpPr>
          <a:xfrm>
            <a:off x="4456394" y="4387438"/>
            <a:ext cx="4373185" cy="1897797"/>
            <a:chOff x="4456394" y="4387438"/>
            <a:chExt cx="4373185" cy="1897797"/>
          </a:xfrm>
        </p:grpSpPr>
        <p:sp>
          <p:nvSpPr>
            <p:cNvPr id="130" name="Freeform 17">
              <a:extLst>
                <a:ext uri="{FF2B5EF4-FFF2-40B4-BE49-F238E27FC236}">
                  <a16:creationId xmlns:a16="http://schemas.microsoft.com/office/drawing/2014/main" id="{15C35E51-5845-4E38-9586-1021E53DF98F}"/>
                </a:ext>
              </a:extLst>
            </p:cNvPr>
            <p:cNvSpPr>
              <a:spLocks noEditPoints="1"/>
            </p:cNvSpPr>
            <p:nvPr/>
          </p:nvSpPr>
          <p:spPr bwMode="auto">
            <a:xfrm>
              <a:off x="5847720" y="5184260"/>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18">
              <a:extLst>
                <a:ext uri="{FF2B5EF4-FFF2-40B4-BE49-F238E27FC236}">
                  <a16:creationId xmlns:a16="http://schemas.microsoft.com/office/drawing/2014/main" id="{EF0B6DE0-7D29-4BC9-8043-8706E47F08BE}"/>
                </a:ext>
              </a:extLst>
            </p:cNvPr>
            <p:cNvSpPr>
              <a:spLocks/>
            </p:cNvSpPr>
            <p:nvPr/>
          </p:nvSpPr>
          <p:spPr bwMode="auto">
            <a:xfrm>
              <a:off x="6116959"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21">
              <a:extLst>
                <a:ext uri="{FF2B5EF4-FFF2-40B4-BE49-F238E27FC236}">
                  <a16:creationId xmlns:a16="http://schemas.microsoft.com/office/drawing/2014/main" id="{456219B3-7B70-4AB6-AD58-EB2F3DE509E5}"/>
                </a:ext>
              </a:extLst>
            </p:cNvPr>
            <p:cNvSpPr>
              <a:spLocks/>
            </p:cNvSpPr>
            <p:nvPr/>
          </p:nvSpPr>
          <p:spPr bwMode="auto">
            <a:xfrm>
              <a:off x="6378416" y="4925915"/>
              <a:ext cx="1103412" cy="775034"/>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Freeform 22">
              <a:extLst>
                <a:ext uri="{FF2B5EF4-FFF2-40B4-BE49-F238E27FC236}">
                  <a16:creationId xmlns:a16="http://schemas.microsoft.com/office/drawing/2014/main" id="{802700A6-9996-4316-B1B1-84A3BB493E2C}"/>
                </a:ext>
              </a:extLst>
            </p:cNvPr>
            <p:cNvSpPr>
              <a:spLocks/>
            </p:cNvSpPr>
            <p:nvPr/>
          </p:nvSpPr>
          <p:spPr bwMode="auto">
            <a:xfrm>
              <a:off x="6378416" y="4756280"/>
              <a:ext cx="1103412"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E40A740B-8CED-43F3-97D0-7852BB97BF49}"/>
                </a:ext>
              </a:extLst>
            </p:cNvPr>
            <p:cNvSpPr>
              <a:spLocks noChangeArrowheads="1"/>
            </p:cNvSpPr>
            <p:nvPr/>
          </p:nvSpPr>
          <p:spPr bwMode="auto">
            <a:xfrm>
              <a:off x="6793946"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AE33288-D80C-4722-A11F-5DDFD86672CF}"/>
                </a:ext>
              </a:extLst>
            </p:cNvPr>
            <p:cNvSpPr>
              <a:spLocks noChangeArrowheads="1"/>
            </p:cNvSpPr>
            <p:nvPr/>
          </p:nvSpPr>
          <p:spPr bwMode="auto">
            <a:xfrm>
              <a:off x="6793946"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DA1B77A-9537-42F0-8C3F-7F8DC2F6ED72}"/>
                </a:ext>
              </a:extLst>
            </p:cNvPr>
            <p:cNvSpPr>
              <a:spLocks noChangeArrowheads="1"/>
            </p:cNvSpPr>
            <p:nvPr/>
          </p:nvSpPr>
          <p:spPr bwMode="auto">
            <a:xfrm>
              <a:off x="6793946"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60EA4469-B542-4C60-910E-9C9F545B2204}"/>
                </a:ext>
              </a:extLst>
            </p:cNvPr>
            <p:cNvSpPr>
              <a:spLocks noChangeArrowheads="1"/>
            </p:cNvSpPr>
            <p:nvPr/>
          </p:nvSpPr>
          <p:spPr bwMode="auto">
            <a:xfrm>
              <a:off x="6793946" y="5224724"/>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61BD092B-FB0F-4FB6-AFED-05BA4ACCD243}"/>
                </a:ext>
              </a:extLst>
            </p:cNvPr>
            <p:cNvSpPr>
              <a:spLocks noChangeArrowheads="1"/>
            </p:cNvSpPr>
            <p:nvPr/>
          </p:nvSpPr>
          <p:spPr bwMode="auto">
            <a:xfrm>
              <a:off x="7125437"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DEABA07C-3FF1-4D89-9EDE-99E00D9C2B5D}"/>
                </a:ext>
              </a:extLst>
            </p:cNvPr>
            <p:cNvSpPr>
              <a:spLocks noChangeArrowheads="1"/>
            </p:cNvSpPr>
            <p:nvPr/>
          </p:nvSpPr>
          <p:spPr bwMode="auto">
            <a:xfrm>
              <a:off x="7125437"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2A67673E-0328-40E8-AC4B-E299C677B35C}"/>
                </a:ext>
              </a:extLst>
            </p:cNvPr>
            <p:cNvSpPr>
              <a:spLocks noChangeArrowheads="1"/>
            </p:cNvSpPr>
            <p:nvPr/>
          </p:nvSpPr>
          <p:spPr bwMode="auto">
            <a:xfrm>
              <a:off x="7125437"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DBDE3A0A-7D2F-4670-B45E-B7EE340D7EA8}"/>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F17C4B03-DD26-4BD7-9F9C-BD81CC0FE0D8}"/>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D00057E-80AC-476F-A6DE-9B7BE470459F}"/>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C5E5E66-64FE-4BD5-9FEB-911499B58D94}"/>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1E3B3A28-A0E0-4CB2-8515-31DE18F93D42}"/>
                </a:ext>
              </a:extLst>
            </p:cNvPr>
            <p:cNvSpPr>
              <a:spLocks noChangeArrowheads="1"/>
            </p:cNvSpPr>
            <p:nvPr/>
          </p:nvSpPr>
          <p:spPr bwMode="auto">
            <a:xfrm>
              <a:off x="6462456" y="5450387"/>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DE977C4D-ACB8-415F-9AD7-76810CEA3124}"/>
                </a:ext>
              </a:extLst>
            </p:cNvPr>
            <p:cNvSpPr>
              <a:spLocks noChangeArrowheads="1"/>
            </p:cNvSpPr>
            <p:nvPr/>
          </p:nvSpPr>
          <p:spPr bwMode="auto">
            <a:xfrm>
              <a:off x="6462456" y="5450387"/>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FEFDEE7E-BC97-47A0-82FC-A3D0DCC54814}"/>
                </a:ext>
              </a:extLst>
            </p:cNvPr>
            <p:cNvSpPr>
              <a:spLocks noChangeArrowheads="1"/>
            </p:cNvSpPr>
            <p:nvPr/>
          </p:nvSpPr>
          <p:spPr bwMode="auto">
            <a:xfrm>
              <a:off x="6793946"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E11C1EF-E548-4DFF-AB07-F3833F33EA57}"/>
                </a:ext>
              </a:extLst>
            </p:cNvPr>
            <p:cNvSpPr>
              <a:spLocks noChangeArrowheads="1"/>
            </p:cNvSpPr>
            <p:nvPr/>
          </p:nvSpPr>
          <p:spPr bwMode="auto">
            <a:xfrm>
              <a:off x="7125437"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38">
              <a:extLst>
                <a:ext uri="{FF2B5EF4-FFF2-40B4-BE49-F238E27FC236}">
                  <a16:creationId xmlns:a16="http://schemas.microsoft.com/office/drawing/2014/main" id="{CE622FBC-3B6D-48EE-86E8-463DBE4F6C76}"/>
                </a:ext>
              </a:extLst>
            </p:cNvPr>
            <p:cNvSpPr>
              <a:spLocks noEditPoints="1"/>
            </p:cNvSpPr>
            <p:nvPr/>
          </p:nvSpPr>
          <p:spPr bwMode="auto">
            <a:xfrm>
              <a:off x="6378416" y="4925915"/>
              <a:ext cx="806160" cy="775034"/>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39">
              <a:extLst>
                <a:ext uri="{FF2B5EF4-FFF2-40B4-BE49-F238E27FC236}">
                  <a16:creationId xmlns:a16="http://schemas.microsoft.com/office/drawing/2014/main" id="{4FDB5E77-810B-4ACC-B5E5-39C7B29D2C8F}"/>
                </a:ext>
              </a:extLst>
            </p:cNvPr>
            <p:cNvSpPr>
              <a:spLocks/>
            </p:cNvSpPr>
            <p:nvPr/>
          </p:nvSpPr>
          <p:spPr bwMode="auto">
            <a:xfrm>
              <a:off x="6378416" y="4756280"/>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40">
              <a:extLst>
                <a:ext uri="{FF2B5EF4-FFF2-40B4-BE49-F238E27FC236}">
                  <a16:creationId xmlns:a16="http://schemas.microsoft.com/office/drawing/2014/main" id="{EEAA0EEA-8C69-4F5B-9645-D5C85578C0E9}"/>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41">
              <a:extLst>
                <a:ext uri="{FF2B5EF4-FFF2-40B4-BE49-F238E27FC236}">
                  <a16:creationId xmlns:a16="http://schemas.microsoft.com/office/drawing/2014/main" id="{8A668792-57CD-4B17-BD67-19B4F2612402}"/>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42">
              <a:extLst>
                <a:ext uri="{FF2B5EF4-FFF2-40B4-BE49-F238E27FC236}">
                  <a16:creationId xmlns:a16="http://schemas.microsoft.com/office/drawing/2014/main" id="{C81F841D-B841-4874-80A9-6F214A07AB22}"/>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43">
              <a:extLst>
                <a:ext uri="{FF2B5EF4-FFF2-40B4-BE49-F238E27FC236}">
                  <a16:creationId xmlns:a16="http://schemas.microsoft.com/office/drawing/2014/main" id="{8BEA59AD-00B0-4131-8270-418F8B5030C3}"/>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DB8F3020-1DE2-4569-B5CC-F9EEE4927E96}"/>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C0FBDF2-24A3-4D6F-B30C-0FF98FC69130}"/>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559DD0E4-BDB5-4205-9FF9-5A9CCC27B94C}"/>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6A36C8FE-98CE-4172-A37B-0F27559972B0}"/>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48">
              <a:extLst>
                <a:ext uri="{FF2B5EF4-FFF2-40B4-BE49-F238E27FC236}">
                  <a16:creationId xmlns:a16="http://schemas.microsoft.com/office/drawing/2014/main" id="{EC35BECF-C803-4EE7-B18C-472397FDE681}"/>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49">
              <a:extLst>
                <a:ext uri="{FF2B5EF4-FFF2-40B4-BE49-F238E27FC236}">
                  <a16:creationId xmlns:a16="http://schemas.microsoft.com/office/drawing/2014/main" id="{55D55272-C09E-44AB-81D9-8922EE939FA7}"/>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1" name="Freeform 50">
              <a:extLst>
                <a:ext uri="{FF2B5EF4-FFF2-40B4-BE49-F238E27FC236}">
                  <a16:creationId xmlns:a16="http://schemas.microsoft.com/office/drawing/2014/main" id="{BBCE583F-2C73-4EBC-AE5A-25201181B420}"/>
                </a:ext>
              </a:extLst>
            </p:cNvPr>
            <p:cNvSpPr>
              <a:spLocks/>
            </p:cNvSpPr>
            <p:nvPr/>
          </p:nvSpPr>
          <p:spPr bwMode="auto">
            <a:xfrm>
              <a:off x="4917057" y="4513498"/>
              <a:ext cx="220994" cy="39063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2" name="Freeform 51">
              <a:extLst>
                <a:ext uri="{FF2B5EF4-FFF2-40B4-BE49-F238E27FC236}">
                  <a16:creationId xmlns:a16="http://schemas.microsoft.com/office/drawing/2014/main" id="{868602FC-5D36-46D0-A754-C38920421E8A}"/>
                </a:ext>
              </a:extLst>
            </p:cNvPr>
            <p:cNvSpPr>
              <a:spLocks/>
            </p:cNvSpPr>
            <p:nvPr/>
          </p:nvSpPr>
          <p:spPr bwMode="auto">
            <a:xfrm>
              <a:off x="4456394" y="4513498"/>
              <a:ext cx="217881" cy="39063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3" name="Freeform 52">
              <a:extLst>
                <a:ext uri="{FF2B5EF4-FFF2-40B4-BE49-F238E27FC236}">
                  <a16:creationId xmlns:a16="http://schemas.microsoft.com/office/drawing/2014/main" id="{0178B257-8C55-40CB-B66E-7D3FCAC6C012}"/>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Freeform 53">
              <a:extLst>
                <a:ext uri="{FF2B5EF4-FFF2-40B4-BE49-F238E27FC236}">
                  <a16:creationId xmlns:a16="http://schemas.microsoft.com/office/drawing/2014/main" id="{28168785-7D16-4DA3-8B3B-7C9E24B4550E}"/>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Freeform 54">
              <a:extLst>
                <a:ext uri="{FF2B5EF4-FFF2-40B4-BE49-F238E27FC236}">
                  <a16:creationId xmlns:a16="http://schemas.microsoft.com/office/drawing/2014/main" id="{169D478B-F1D5-48B1-ABBD-AAFFF3BB3684}"/>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Freeform 55">
              <a:extLst>
                <a:ext uri="{FF2B5EF4-FFF2-40B4-BE49-F238E27FC236}">
                  <a16:creationId xmlns:a16="http://schemas.microsoft.com/office/drawing/2014/main" id="{7BD336DB-2167-436D-AD75-31409A1D042E}"/>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62">
              <a:extLst>
                <a:ext uri="{FF2B5EF4-FFF2-40B4-BE49-F238E27FC236}">
                  <a16:creationId xmlns:a16="http://schemas.microsoft.com/office/drawing/2014/main" id="{886654D6-37D2-4166-8CCC-59F6776BF846}"/>
                </a:ext>
              </a:extLst>
            </p:cNvPr>
            <p:cNvSpPr>
              <a:spLocks noEditPoints="1"/>
            </p:cNvSpPr>
            <p:nvPr/>
          </p:nvSpPr>
          <p:spPr bwMode="auto">
            <a:xfrm>
              <a:off x="4478182" y="4387438"/>
              <a:ext cx="3814475" cy="1623214"/>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Freeform 75">
              <a:extLst>
                <a:ext uri="{FF2B5EF4-FFF2-40B4-BE49-F238E27FC236}">
                  <a16:creationId xmlns:a16="http://schemas.microsoft.com/office/drawing/2014/main" id="{3800CF30-7830-48C9-90CF-4A6CE6F2D948}"/>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Freeform 76">
              <a:extLst>
                <a:ext uri="{FF2B5EF4-FFF2-40B4-BE49-F238E27FC236}">
                  <a16:creationId xmlns:a16="http://schemas.microsoft.com/office/drawing/2014/main" id="{8618ED56-CC8C-431F-918A-CC1BFE7C3E37}"/>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77">
              <a:extLst>
                <a:ext uri="{FF2B5EF4-FFF2-40B4-BE49-F238E27FC236}">
                  <a16:creationId xmlns:a16="http://schemas.microsoft.com/office/drawing/2014/main" id="{E38FFC88-57FB-429D-BB83-45A217174E14}"/>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78">
              <a:extLst>
                <a:ext uri="{FF2B5EF4-FFF2-40B4-BE49-F238E27FC236}">
                  <a16:creationId xmlns:a16="http://schemas.microsoft.com/office/drawing/2014/main" id="{CB2AD8C4-DB6B-4CE6-852D-B77E7D2ACA9F}"/>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FA68FF64-95DD-4C4A-91EA-A04F26201484}"/>
                </a:ext>
              </a:extLst>
            </p:cNvPr>
            <p:cNvSpPr>
              <a:spLocks noChangeArrowheads="1"/>
            </p:cNvSpPr>
            <p:nvPr/>
          </p:nvSpPr>
          <p:spPr bwMode="auto">
            <a:xfrm>
              <a:off x="5332588" y="5162471"/>
              <a:ext cx="65" cy="2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 name="Freeform 19">
              <a:extLst>
                <a:ext uri="{FF2B5EF4-FFF2-40B4-BE49-F238E27FC236}">
                  <a16:creationId xmlns:a16="http://schemas.microsoft.com/office/drawing/2014/main" id="{0CF8BDAD-23AA-402C-AFBA-18A1A7D48DDC}"/>
                </a:ext>
              </a:extLst>
            </p:cNvPr>
            <p:cNvSpPr>
              <a:spLocks noEditPoints="1"/>
            </p:cNvSpPr>
            <p:nvPr/>
          </p:nvSpPr>
          <p:spPr bwMode="auto">
            <a:xfrm>
              <a:off x="8432723" y="5184260"/>
              <a:ext cx="289471" cy="29571"/>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Freeform 20">
              <a:extLst>
                <a:ext uri="{FF2B5EF4-FFF2-40B4-BE49-F238E27FC236}">
                  <a16:creationId xmlns:a16="http://schemas.microsoft.com/office/drawing/2014/main" id="{4B51CDBE-7536-4DFC-8735-5201960A32CF}"/>
                </a:ext>
              </a:extLst>
            </p:cNvPr>
            <p:cNvSpPr>
              <a:spLocks/>
            </p:cNvSpPr>
            <p:nvPr/>
          </p:nvSpPr>
          <p:spPr bwMode="auto">
            <a:xfrm>
              <a:off x="8700406"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88D8F35F-24A6-4314-A0B8-BA0E9C144A71}"/>
                </a:ext>
              </a:extLst>
            </p:cNvPr>
            <p:cNvSpPr>
              <a:spLocks noChangeArrowheads="1"/>
            </p:cNvSpPr>
            <p:nvPr/>
          </p:nvSpPr>
          <p:spPr bwMode="auto">
            <a:xfrm>
              <a:off x="5273736" y="6069791"/>
              <a:ext cx="22233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Transform CSV to </a:t>
              </a:r>
              <a:r>
                <a:rPr lang="en-US" altLang="en-US" sz="1400" kern="0" dirty="0" err="1">
                  <a:gradFill>
                    <a:gsLst>
                      <a:gs pos="92035">
                        <a:schemeClr val="tx2"/>
                      </a:gs>
                      <a:gs pos="77876">
                        <a:schemeClr val="tx2"/>
                      </a:gs>
                    </a:gsLst>
                    <a:lin ang="5400000" scaled="0"/>
                  </a:gradFill>
                  <a:latin typeface="+mj-lt"/>
                </a:rPr>
                <a:t>datarows</a:t>
              </a:r>
              <a:endParaRPr lang="en-US" altLang="en-US" sz="1400" kern="0" dirty="0">
                <a:gradFill>
                  <a:gsLst>
                    <a:gs pos="92035">
                      <a:schemeClr val="tx2"/>
                    </a:gs>
                    <a:gs pos="77876">
                      <a:schemeClr val="tx2"/>
                    </a:gs>
                  </a:gsLst>
                  <a:lin ang="5400000" scaled="0"/>
                </a:gradFill>
                <a:latin typeface="+mj-lt"/>
              </a:endParaRPr>
            </a:p>
          </p:txBody>
        </p:sp>
      </p:grpSp>
      <p:grpSp>
        <p:nvGrpSpPr>
          <p:cNvPr id="67" name="Group 66">
            <a:extLst>
              <a:ext uri="{FF2B5EF4-FFF2-40B4-BE49-F238E27FC236}">
                <a16:creationId xmlns:a16="http://schemas.microsoft.com/office/drawing/2014/main" id="{E70C4E35-FCCE-4804-A978-D7875CE3D972}"/>
              </a:ext>
            </a:extLst>
          </p:cNvPr>
          <p:cNvGrpSpPr/>
          <p:nvPr/>
        </p:nvGrpSpPr>
        <p:grpSpPr>
          <a:xfrm>
            <a:off x="2601293" y="4174227"/>
            <a:ext cx="1736823" cy="2326451"/>
            <a:chOff x="2601293" y="4174227"/>
            <a:chExt cx="1736823" cy="2326451"/>
          </a:xfrm>
        </p:grpSpPr>
        <p:sp>
          <p:nvSpPr>
            <p:cNvPr id="113" name="Freeform 13">
              <a:extLst>
                <a:ext uri="{FF2B5EF4-FFF2-40B4-BE49-F238E27FC236}">
                  <a16:creationId xmlns:a16="http://schemas.microsoft.com/office/drawing/2014/main" id="{BB6A277C-FE8A-4332-BC0C-4EBC1B8A3ED2}"/>
                </a:ext>
              </a:extLst>
            </p:cNvPr>
            <p:cNvSpPr>
              <a:spLocks noEditPoints="1"/>
            </p:cNvSpPr>
            <p:nvPr/>
          </p:nvSpPr>
          <p:spPr bwMode="auto">
            <a:xfrm>
              <a:off x="3178678" y="4174227"/>
              <a:ext cx="29570" cy="294140"/>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Freeform 14">
              <a:extLst>
                <a:ext uri="{FF2B5EF4-FFF2-40B4-BE49-F238E27FC236}">
                  <a16:creationId xmlns:a16="http://schemas.microsoft.com/office/drawing/2014/main" id="{D94725D3-E41D-4461-B57C-D963D8A0071F}"/>
                </a:ext>
              </a:extLst>
            </p:cNvPr>
            <p:cNvSpPr>
              <a:spLocks/>
            </p:cNvSpPr>
            <p:nvPr/>
          </p:nvSpPr>
          <p:spPr bwMode="auto">
            <a:xfrm>
              <a:off x="3121095" y="4446578"/>
              <a:ext cx="146292" cy="126060"/>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Freeform 15">
              <a:extLst>
                <a:ext uri="{FF2B5EF4-FFF2-40B4-BE49-F238E27FC236}">
                  <a16:creationId xmlns:a16="http://schemas.microsoft.com/office/drawing/2014/main" id="{369E3F70-59D7-4E0D-A725-143D2203BD69}"/>
                </a:ext>
              </a:extLst>
            </p:cNvPr>
            <p:cNvSpPr>
              <a:spLocks noEditPoints="1"/>
            </p:cNvSpPr>
            <p:nvPr/>
          </p:nvSpPr>
          <p:spPr bwMode="auto">
            <a:xfrm>
              <a:off x="3941262" y="518426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Freeform 16">
              <a:extLst>
                <a:ext uri="{FF2B5EF4-FFF2-40B4-BE49-F238E27FC236}">
                  <a16:creationId xmlns:a16="http://schemas.microsoft.com/office/drawing/2014/main" id="{D8C68099-6468-4663-81B9-FA1D5681DFAB}"/>
                </a:ext>
              </a:extLst>
            </p:cNvPr>
            <p:cNvSpPr>
              <a:spLocks/>
            </p:cNvSpPr>
            <p:nvPr/>
          </p:nvSpPr>
          <p:spPr bwMode="auto">
            <a:xfrm>
              <a:off x="4210500" y="5125122"/>
              <a:ext cx="127616" cy="147848"/>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Freeform 63">
              <a:extLst>
                <a:ext uri="{FF2B5EF4-FFF2-40B4-BE49-F238E27FC236}">
                  <a16:creationId xmlns:a16="http://schemas.microsoft.com/office/drawing/2014/main" id="{4A3FB536-34F1-4EFA-BF17-923909913928}"/>
                </a:ext>
              </a:extLst>
            </p:cNvPr>
            <p:cNvSpPr>
              <a:spLocks noEditPoints="1"/>
            </p:cNvSpPr>
            <p:nvPr/>
          </p:nvSpPr>
          <p:spPr bwMode="auto">
            <a:xfrm>
              <a:off x="2601293" y="4704923"/>
              <a:ext cx="1178114" cy="1025597"/>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Freeform 64">
              <a:extLst>
                <a:ext uri="{FF2B5EF4-FFF2-40B4-BE49-F238E27FC236}">
                  <a16:creationId xmlns:a16="http://schemas.microsoft.com/office/drawing/2014/main" id="{BC9C5101-61A1-4747-84D7-730EEBCEB498}"/>
                </a:ext>
              </a:extLst>
            </p:cNvPr>
            <p:cNvSpPr>
              <a:spLocks/>
            </p:cNvSpPr>
            <p:nvPr/>
          </p:nvSpPr>
          <p:spPr bwMode="auto">
            <a:xfrm>
              <a:off x="3094638" y="5272970"/>
              <a:ext cx="51358" cy="126060"/>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Freeform 65">
              <a:extLst>
                <a:ext uri="{FF2B5EF4-FFF2-40B4-BE49-F238E27FC236}">
                  <a16:creationId xmlns:a16="http://schemas.microsoft.com/office/drawing/2014/main" id="{B1AC8CD0-B580-421C-8484-7C2707990F8A}"/>
                </a:ext>
              </a:extLst>
            </p:cNvPr>
            <p:cNvSpPr>
              <a:spLocks/>
            </p:cNvSpPr>
            <p:nvPr/>
          </p:nvSpPr>
          <p:spPr bwMode="auto">
            <a:xfrm>
              <a:off x="3234705" y="5036413"/>
              <a:ext cx="51358" cy="122948"/>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Freeform 66">
              <a:extLst>
                <a:ext uri="{FF2B5EF4-FFF2-40B4-BE49-F238E27FC236}">
                  <a16:creationId xmlns:a16="http://schemas.microsoft.com/office/drawing/2014/main" id="{572EED92-D369-4A97-89B4-3FA523468027}"/>
                </a:ext>
              </a:extLst>
            </p:cNvPr>
            <p:cNvSpPr>
              <a:spLocks noEditPoints="1"/>
            </p:cNvSpPr>
            <p:nvPr/>
          </p:nvSpPr>
          <p:spPr bwMode="auto">
            <a:xfrm>
              <a:off x="2940565" y="4952374"/>
              <a:ext cx="499571" cy="530696"/>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2D276993-1729-4291-9760-8E6A84264BAE}"/>
                </a:ext>
              </a:extLst>
            </p:cNvPr>
            <p:cNvSpPr>
              <a:spLocks noChangeArrowheads="1"/>
            </p:cNvSpPr>
            <p:nvPr/>
          </p:nvSpPr>
          <p:spPr bwMode="auto">
            <a:xfrm>
              <a:off x="2623237" y="6069791"/>
              <a:ext cx="11108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File added to </a:t>
              </a:r>
              <a:br>
                <a:rPr lang="en-US" altLang="en-US" sz="1400" kern="0" dirty="0">
                  <a:gradFill>
                    <a:gsLst>
                      <a:gs pos="92035">
                        <a:schemeClr val="tx2"/>
                      </a:gs>
                      <a:gs pos="77876">
                        <a:schemeClr val="tx2"/>
                      </a:gs>
                    </a:gsLst>
                    <a:lin ang="5400000" scaled="0"/>
                  </a:gradFill>
                  <a:latin typeface="+mj-lt"/>
                </a:rPr>
              </a:br>
              <a:r>
                <a:rPr lang="en-US" altLang="en-US" sz="1400" kern="0" dirty="0">
                  <a:gradFill>
                    <a:gsLst>
                      <a:gs pos="92035">
                        <a:schemeClr val="tx2"/>
                      </a:gs>
                      <a:gs pos="77876">
                        <a:schemeClr val="tx2"/>
                      </a:gs>
                    </a:gsLst>
                    <a:lin ang="5400000" scaled="0"/>
                  </a:gradFill>
                  <a:latin typeface="+mj-lt"/>
                </a:rPr>
                <a:t>Blob Storage</a:t>
              </a:r>
            </a:p>
          </p:txBody>
        </p:sp>
      </p:grpSp>
      <p:grpSp>
        <p:nvGrpSpPr>
          <p:cNvPr id="6" name="Group 5">
            <a:extLst>
              <a:ext uri="{FF2B5EF4-FFF2-40B4-BE49-F238E27FC236}">
                <a16:creationId xmlns:a16="http://schemas.microsoft.com/office/drawing/2014/main" id="{AFE43FE4-62AF-4BDA-8D2D-51C8A841611C}"/>
              </a:ext>
            </a:extLst>
          </p:cNvPr>
          <p:cNvGrpSpPr/>
          <p:nvPr/>
        </p:nvGrpSpPr>
        <p:grpSpPr>
          <a:xfrm>
            <a:off x="4468784" y="1334229"/>
            <a:ext cx="4114898" cy="1877040"/>
            <a:chOff x="4468784" y="1334229"/>
            <a:chExt cx="4114898" cy="1877040"/>
          </a:xfrm>
        </p:grpSpPr>
        <p:sp>
          <p:nvSpPr>
            <p:cNvPr id="65" name="Freeform 99">
              <a:extLst>
                <a:ext uri="{FF2B5EF4-FFF2-40B4-BE49-F238E27FC236}">
                  <a16:creationId xmlns:a16="http://schemas.microsoft.com/office/drawing/2014/main" id="{FA1E5D88-9FE0-4B84-B89A-64FE19355F29}"/>
                </a:ext>
              </a:extLst>
            </p:cNvPr>
            <p:cNvSpPr>
              <a:spLocks noEditPoints="1"/>
            </p:cNvSpPr>
            <p:nvPr/>
          </p:nvSpPr>
          <p:spPr bwMode="auto">
            <a:xfrm>
              <a:off x="8185270" y="212430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100">
              <a:extLst>
                <a:ext uri="{FF2B5EF4-FFF2-40B4-BE49-F238E27FC236}">
                  <a16:creationId xmlns:a16="http://schemas.microsoft.com/office/drawing/2014/main" id="{15EE5F5B-9517-4940-BAC8-B303EF0EE06B}"/>
                </a:ext>
              </a:extLst>
            </p:cNvPr>
            <p:cNvSpPr>
              <a:spLocks/>
            </p:cNvSpPr>
            <p:nvPr/>
          </p:nvSpPr>
          <p:spPr bwMode="auto">
            <a:xfrm>
              <a:off x="8454509" y="2065162"/>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23">
              <a:extLst>
                <a:ext uri="{FF2B5EF4-FFF2-40B4-BE49-F238E27FC236}">
                  <a16:creationId xmlns:a16="http://schemas.microsoft.com/office/drawing/2014/main" id="{81FFE87D-3E44-4650-A536-1473EE809C05}"/>
                </a:ext>
              </a:extLst>
            </p:cNvPr>
            <p:cNvSpPr>
              <a:spLocks/>
            </p:cNvSpPr>
            <p:nvPr/>
          </p:nvSpPr>
          <p:spPr bwMode="auto">
            <a:xfrm>
              <a:off x="5790077" y="1874263"/>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24">
              <a:extLst>
                <a:ext uri="{FF2B5EF4-FFF2-40B4-BE49-F238E27FC236}">
                  <a16:creationId xmlns:a16="http://schemas.microsoft.com/office/drawing/2014/main" id="{698F8BF4-51FA-4BEB-A0F6-6FA61DBB5ECA}"/>
                </a:ext>
              </a:extLst>
            </p:cNvPr>
            <p:cNvSpPr>
              <a:spLocks/>
            </p:cNvSpPr>
            <p:nvPr/>
          </p:nvSpPr>
          <p:spPr bwMode="auto">
            <a:xfrm>
              <a:off x="5790077" y="1703071"/>
              <a:ext cx="1104968" cy="171192"/>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Rectangle 25">
              <a:extLst>
                <a:ext uri="{FF2B5EF4-FFF2-40B4-BE49-F238E27FC236}">
                  <a16:creationId xmlns:a16="http://schemas.microsoft.com/office/drawing/2014/main" id="{A413F35D-DA59-488C-889B-4DB0DCA7B731}"/>
                </a:ext>
              </a:extLst>
            </p:cNvPr>
            <p:cNvSpPr>
              <a:spLocks noChangeArrowheads="1"/>
            </p:cNvSpPr>
            <p:nvPr/>
          </p:nvSpPr>
          <p:spPr bwMode="auto">
            <a:xfrm>
              <a:off x="6205607"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26">
              <a:extLst>
                <a:ext uri="{FF2B5EF4-FFF2-40B4-BE49-F238E27FC236}">
                  <a16:creationId xmlns:a16="http://schemas.microsoft.com/office/drawing/2014/main" id="{376504FB-A558-45D7-8EAB-69D451857640}"/>
                </a:ext>
              </a:extLst>
            </p:cNvPr>
            <p:cNvSpPr>
              <a:spLocks noChangeArrowheads="1"/>
            </p:cNvSpPr>
            <p:nvPr/>
          </p:nvSpPr>
          <p:spPr bwMode="auto">
            <a:xfrm>
              <a:off x="6205607" y="194429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Rectangle 27">
              <a:extLst>
                <a:ext uri="{FF2B5EF4-FFF2-40B4-BE49-F238E27FC236}">
                  <a16:creationId xmlns:a16="http://schemas.microsoft.com/office/drawing/2014/main" id="{CAD91FE7-249C-433B-BE7D-11E17835A67F}"/>
                </a:ext>
              </a:extLst>
            </p:cNvPr>
            <p:cNvSpPr>
              <a:spLocks noChangeArrowheads="1"/>
            </p:cNvSpPr>
            <p:nvPr/>
          </p:nvSpPr>
          <p:spPr bwMode="auto">
            <a:xfrm>
              <a:off x="6205607"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Rectangle 28">
              <a:extLst>
                <a:ext uri="{FF2B5EF4-FFF2-40B4-BE49-F238E27FC236}">
                  <a16:creationId xmlns:a16="http://schemas.microsoft.com/office/drawing/2014/main" id="{7E475A32-D78A-474D-8443-BABA8A1EF0D0}"/>
                </a:ext>
              </a:extLst>
            </p:cNvPr>
            <p:cNvSpPr>
              <a:spLocks noChangeArrowheads="1"/>
            </p:cNvSpPr>
            <p:nvPr/>
          </p:nvSpPr>
          <p:spPr bwMode="auto">
            <a:xfrm>
              <a:off x="6205607" y="2173071"/>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29">
              <a:extLst>
                <a:ext uri="{FF2B5EF4-FFF2-40B4-BE49-F238E27FC236}">
                  <a16:creationId xmlns:a16="http://schemas.microsoft.com/office/drawing/2014/main" id="{3E87277E-171B-40CF-B47F-867203ABC739}"/>
                </a:ext>
              </a:extLst>
            </p:cNvPr>
            <p:cNvSpPr>
              <a:spLocks noChangeArrowheads="1"/>
            </p:cNvSpPr>
            <p:nvPr/>
          </p:nvSpPr>
          <p:spPr bwMode="auto">
            <a:xfrm>
              <a:off x="6537098"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30">
              <a:extLst>
                <a:ext uri="{FF2B5EF4-FFF2-40B4-BE49-F238E27FC236}">
                  <a16:creationId xmlns:a16="http://schemas.microsoft.com/office/drawing/2014/main" id="{3EAC9038-B1DE-48FC-B759-BD7CA517F855}"/>
                </a:ext>
              </a:extLst>
            </p:cNvPr>
            <p:cNvSpPr>
              <a:spLocks noChangeArrowheads="1"/>
            </p:cNvSpPr>
            <p:nvPr/>
          </p:nvSpPr>
          <p:spPr bwMode="auto">
            <a:xfrm>
              <a:off x="6537098"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31">
              <a:extLst>
                <a:ext uri="{FF2B5EF4-FFF2-40B4-BE49-F238E27FC236}">
                  <a16:creationId xmlns:a16="http://schemas.microsoft.com/office/drawing/2014/main" id="{D88D5653-46CC-4AA8-A895-B7CEA38E948B}"/>
                </a:ext>
              </a:extLst>
            </p:cNvPr>
            <p:cNvSpPr>
              <a:spLocks noChangeArrowheads="1"/>
            </p:cNvSpPr>
            <p:nvPr/>
          </p:nvSpPr>
          <p:spPr bwMode="auto">
            <a:xfrm>
              <a:off x="5875673" y="1944296"/>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32">
              <a:extLst>
                <a:ext uri="{FF2B5EF4-FFF2-40B4-BE49-F238E27FC236}">
                  <a16:creationId xmlns:a16="http://schemas.microsoft.com/office/drawing/2014/main" id="{C5FBB4C0-9258-4480-8F21-58A356C70263}"/>
                </a:ext>
              </a:extLst>
            </p:cNvPr>
            <p:cNvSpPr>
              <a:spLocks noChangeArrowheads="1"/>
            </p:cNvSpPr>
            <p:nvPr/>
          </p:nvSpPr>
          <p:spPr bwMode="auto">
            <a:xfrm>
              <a:off x="5875673" y="1944296"/>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33">
              <a:extLst>
                <a:ext uri="{FF2B5EF4-FFF2-40B4-BE49-F238E27FC236}">
                  <a16:creationId xmlns:a16="http://schemas.microsoft.com/office/drawing/2014/main" id="{61586404-DAE6-4049-AA6E-A834D146EDE4}"/>
                </a:ext>
              </a:extLst>
            </p:cNvPr>
            <p:cNvSpPr>
              <a:spLocks noChangeArrowheads="1"/>
            </p:cNvSpPr>
            <p:nvPr/>
          </p:nvSpPr>
          <p:spPr bwMode="auto">
            <a:xfrm>
              <a:off x="5875673" y="2173071"/>
              <a:ext cx="275464"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34">
              <a:extLst>
                <a:ext uri="{FF2B5EF4-FFF2-40B4-BE49-F238E27FC236}">
                  <a16:creationId xmlns:a16="http://schemas.microsoft.com/office/drawing/2014/main" id="{D265FEAF-90DB-4CD3-92BC-0B575FC96777}"/>
                </a:ext>
              </a:extLst>
            </p:cNvPr>
            <p:cNvSpPr>
              <a:spLocks noChangeArrowheads="1"/>
            </p:cNvSpPr>
            <p:nvPr/>
          </p:nvSpPr>
          <p:spPr bwMode="auto">
            <a:xfrm>
              <a:off x="5875673" y="2173071"/>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35">
              <a:extLst>
                <a:ext uri="{FF2B5EF4-FFF2-40B4-BE49-F238E27FC236}">
                  <a16:creationId xmlns:a16="http://schemas.microsoft.com/office/drawing/2014/main" id="{E9C48A89-DA2A-4ED3-8DEF-359B39571693}"/>
                </a:ext>
              </a:extLst>
            </p:cNvPr>
            <p:cNvSpPr>
              <a:spLocks noChangeArrowheads="1"/>
            </p:cNvSpPr>
            <p:nvPr/>
          </p:nvSpPr>
          <p:spPr bwMode="auto">
            <a:xfrm>
              <a:off x="5875673" y="2398733"/>
              <a:ext cx="275464"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36">
              <a:extLst>
                <a:ext uri="{FF2B5EF4-FFF2-40B4-BE49-F238E27FC236}">
                  <a16:creationId xmlns:a16="http://schemas.microsoft.com/office/drawing/2014/main" id="{275DCD31-271D-46CC-9CE3-D4343CF67508}"/>
                </a:ext>
              </a:extLst>
            </p:cNvPr>
            <p:cNvSpPr>
              <a:spLocks noChangeArrowheads="1"/>
            </p:cNvSpPr>
            <p:nvPr/>
          </p:nvSpPr>
          <p:spPr bwMode="auto">
            <a:xfrm>
              <a:off x="5875673" y="2398733"/>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37">
              <a:extLst>
                <a:ext uri="{FF2B5EF4-FFF2-40B4-BE49-F238E27FC236}">
                  <a16:creationId xmlns:a16="http://schemas.microsoft.com/office/drawing/2014/main" id="{62323301-ACBD-44B3-B1B4-B5D6FB582D0B}"/>
                </a:ext>
              </a:extLst>
            </p:cNvPr>
            <p:cNvSpPr>
              <a:spLocks noChangeArrowheads="1"/>
            </p:cNvSpPr>
            <p:nvPr/>
          </p:nvSpPr>
          <p:spPr bwMode="auto">
            <a:xfrm>
              <a:off x="6205607"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38">
              <a:extLst>
                <a:ext uri="{FF2B5EF4-FFF2-40B4-BE49-F238E27FC236}">
                  <a16:creationId xmlns:a16="http://schemas.microsoft.com/office/drawing/2014/main" id="{8E359C17-B3AB-4A5A-B08C-32187E7B91C8}"/>
                </a:ext>
              </a:extLst>
            </p:cNvPr>
            <p:cNvSpPr>
              <a:spLocks noChangeArrowheads="1"/>
            </p:cNvSpPr>
            <p:nvPr/>
          </p:nvSpPr>
          <p:spPr bwMode="auto">
            <a:xfrm>
              <a:off x="6537098"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39">
              <a:extLst>
                <a:ext uri="{FF2B5EF4-FFF2-40B4-BE49-F238E27FC236}">
                  <a16:creationId xmlns:a16="http://schemas.microsoft.com/office/drawing/2014/main" id="{B437A245-E845-4A21-A351-27AB8DF6D93B}"/>
                </a:ext>
              </a:extLst>
            </p:cNvPr>
            <p:cNvSpPr>
              <a:spLocks/>
            </p:cNvSpPr>
            <p:nvPr/>
          </p:nvSpPr>
          <p:spPr bwMode="auto">
            <a:xfrm>
              <a:off x="5790077" y="1874263"/>
              <a:ext cx="806160" cy="776590"/>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40">
              <a:extLst>
                <a:ext uri="{FF2B5EF4-FFF2-40B4-BE49-F238E27FC236}">
                  <a16:creationId xmlns:a16="http://schemas.microsoft.com/office/drawing/2014/main" id="{829AD3FE-C8E9-4EC1-805E-4F2B8C5C748F}"/>
                </a:ext>
              </a:extLst>
            </p:cNvPr>
            <p:cNvSpPr>
              <a:spLocks/>
            </p:cNvSpPr>
            <p:nvPr/>
          </p:nvSpPr>
          <p:spPr bwMode="auto">
            <a:xfrm>
              <a:off x="5790077" y="1703071"/>
              <a:ext cx="964902" cy="171192"/>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41">
              <a:extLst>
                <a:ext uri="{FF2B5EF4-FFF2-40B4-BE49-F238E27FC236}">
                  <a16:creationId xmlns:a16="http://schemas.microsoft.com/office/drawing/2014/main" id="{7E8C6963-5CC5-424B-9B57-639E94483F94}"/>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42">
              <a:extLst>
                <a:ext uri="{FF2B5EF4-FFF2-40B4-BE49-F238E27FC236}">
                  <a16:creationId xmlns:a16="http://schemas.microsoft.com/office/drawing/2014/main" id="{B734F8FC-092B-4CBC-8E04-5F384FC58C8C}"/>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43">
              <a:extLst>
                <a:ext uri="{FF2B5EF4-FFF2-40B4-BE49-F238E27FC236}">
                  <a16:creationId xmlns:a16="http://schemas.microsoft.com/office/drawing/2014/main" id="{58F0E0CE-B492-4728-BC5C-7567A86F3651}"/>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44">
              <a:extLst>
                <a:ext uri="{FF2B5EF4-FFF2-40B4-BE49-F238E27FC236}">
                  <a16:creationId xmlns:a16="http://schemas.microsoft.com/office/drawing/2014/main" id="{854658F0-2198-4F29-82DD-D5BF2710EC3D}"/>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45">
              <a:extLst>
                <a:ext uri="{FF2B5EF4-FFF2-40B4-BE49-F238E27FC236}">
                  <a16:creationId xmlns:a16="http://schemas.microsoft.com/office/drawing/2014/main" id="{6165E718-E706-4E1F-AD77-3802A86BAA3C}"/>
                </a:ext>
              </a:extLst>
            </p:cNvPr>
            <p:cNvSpPr>
              <a:spLocks/>
            </p:cNvSpPr>
            <p:nvPr/>
          </p:nvSpPr>
          <p:spPr bwMode="auto">
            <a:xfrm>
              <a:off x="6026634" y="1944296"/>
              <a:ext cx="124503" cy="169636"/>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46">
              <a:extLst>
                <a:ext uri="{FF2B5EF4-FFF2-40B4-BE49-F238E27FC236}">
                  <a16:creationId xmlns:a16="http://schemas.microsoft.com/office/drawing/2014/main" id="{E1C93530-A889-45AE-8FB3-EF0973061259}"/>
                </a:ext>
              </a:extLst>
            </p:cNvPr>
            <p:cNvSpPr>
              <a:spLocks/>
            </p:cNvSpPr>
            <p:nvPr/>
          </p:nvSpPr>
          <p:spPr bwMode="auto">
            <a:xfrm>
              <a:off x="5875673" y="2173071"/>
              <a:ext cx="275464" cy="171192"/>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47">
              <a:extLst>
                <a:ext uri="{FF2B5EF4-FFF2-40B4-BE49-F238E27FC236}">
                  <a16:creationId xmlns:a16="http://schemas.microsoft.com/office/drawing/2014/main" id="{84F04777-455D-4185-AE21-18AD4E3B2CD7}"/>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48">
              <a:extLst>
                <a:ext uri="{FF2B5EF4-FFF2-40B4-BE49-F238E27FC236}">
                  <a16:creationId xmlns:a16="http://schemas.microsoft.com/office/drawing/2014/main" id="{A0CDFF9C-C16D-4D6E-B05D-B2B4D5C3CDC3}"/>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78">
              <a:extLst>
                <a:ext uri="{FF2B5EF4-FFF2-40B4-BE49-F238E27FC236}">
                  <a16:creationId xmlns:a16="http://schemas.microsoft.com/office/drawing/2014/main" id="{74882081-F846-4B65-8399-A703B2EAEDF2}"/>
                </a:ext>
              </a:extLst>
            </p:cNvPr>
            <p:cNvSpPr>
              <a:spLocks/>
            </p:cNvSpPr>
            <p:nvPr/>
          </p:nvSpPr>
          <p:spPr bwMode="auto">
            <a:xfrm>
              <a:off x="5315407" y="1799561"/>
              <a:ext cx="751690" cy="736127"/>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79">
              <a:extLst>
                <a:ext uri="{FF2B5EF4-FFF2-40B4-BE49-F238E27FC236}">
                  <a16:creationId xmlns:a16="http://schemas.microsoft.com/office/drawing/2014/main" id="{A59A34C4-722E-4B48-8A10-2397A6D2571F}"/>
                </a:ext>
              </a:extLst>
            </p:cNvPr>
            <p:cNvSpPr>
              <a:spLocks/>
            </p:cNvSpPr>
            <p:nvPr/>
          </p:nvSpPr>
          <p:spPr bwMode="auto">
            <a:xfrm>
              <a:off x="5587759" y="1880488"/>
              <a:ext cx="393743" cy="381292"/>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80">
              <a:extLst>
                <a:ext uri="{FF2B5EF4-FFF2-40B4-BE49-F238E27FC236}">
                  <a16:creationId xmlns:a16="http://schemas.microsoft.com/office/drawing/2014/main" id="{771615C5-839C-44D5-86D0-FFE9E6DAC3AE}"/>
                </a:ext>
              </a:extLst>
            </p:cNvPr>
            <p:cNvSpPr>
              <a:spLocks noEditPoints="1"/>
            </p:cNvSpPr>
            <p:nvPr/>
          </p:nvSpPr>
          <p:spPr bwMode="auto">
            <a:xfrm>
              <a:off x="5587759" y="1885156"/>
              <a:ext cx="385961" cy="376623"/>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81">
              <a:extLst>
                <a:ext uri="{FF2B5EF4-FFF2-40B4-BE49-F238E27FC236}">
                  <a16:creationId xmlns:a16="http://schemas.microsoft.com/office/drawing/2014/main" id="{A57B8D8E-E877-4D3F-AA22-AEF76F2524C3}"/>
                </a:ext>
              </a:extLst>
            </p:cNvPr>
            <p:cNvSpPr>
              <a:spLocks noEditPoints="1"/>
            </p:cNvSpPr>
            <p:nvPr/>
          </p:nvSpPr>
          <p:spPr bwMode="auto">
            <a:xfrm>
              <a:off x="5598653" y="1880488"/>
              <a:ext cx="231888" cy="300365"/>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Freeform 82">
              <a:extLst>
                <a:ext uri="{FF2B5EF4-FFF2-40B4-BE49-F238E27FC236}">
                  <a16:creationId xmlns:a16="http://schemas.microsoft.com/office/drawing/2014/main" id="{DE1D1C2E-FA88-457B-8C8A-1DFD216A964D}"/>
                </a:ext>
              </a:extLst>
            </p:cNvPr>
            <p:cNvSpPr>
              <a:spLocks/>
            </p:cNvSpPr>
            <p:nvPr/>
          </p:nvSpPr>
          <p:spPr bwMode="auto">
            <a:xfrm>
              <a:off x="5587759" y="1880488"/>
              <a:ext cx="298808" cy="319040"/>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83">
              <a:extLst>
                <a:ext uri="{FF2B5EF4-FFF2-40B4-BE49-F238E27FC236}">
                  <a16:creationId xmlns:a16="http://schemas.microsoft.com/office/drawing/2014/main" id="{CCD9A896-CA9F-4440-B3EF-796824F34C24}"/>
                </a:ext>
              </a:extLst>
            </p:cNvPr>
            <p:cNvSpPr>
              <a:spLocks noEditPoints="1"/>
            </p:cNvSpPr>
            <p:nvPr/>
          </p:nvSpPr>
          <p:spPr bwMode="auto">
            <a:xfrm>
              <a:off x="5528620" y="2207309"/>
              <a:ext cx="118278" cy="118278"/>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84">
              <a:extLst>
                <a:ext uri="{FF2B5EF4-FFF2-40B4-BE49-F238E27FC236}">
                  <a16:creationId xmlns:a16="http://schemas.microsoft.com/office/drawing/2014/main" id="{45E8FD36-032D-41A2-AFD3-766C84B81222}"/>
                </a:ext>
              </a:extLst>
            </p:cNvPr>
            <p:cNvSpPr>
              <a:spLocks/>
            </p:cNvSpPr>
            <p:nvPr/>
          </p:nvSpPr>
          <p:spPr bwMode="auto">
            <a:xfrm>
              <a:off x="5528620" y="2207309"/>
              <a:ext cx="118278" cy="118278"/>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85">
              <a:extLst>
                <a:ext uri="{FF2B5EF4-FFF2-40B4-BE49-F238E27FC236}">
                  <a16:creationId xmlns:a16="http://schemas.microsoft.com/office/drawing/2014/main" id="{D0D3C889-D3C3-4066-B1C9-5ABB665FC47B}"/>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86">
              <a:extLst>
                <a:ext uri="{FF2B5EF4-FFF2-40B4-BE49-F238E27FC236}">
                  <a16:creationId xmlns:a16="http://schemas.microsoft.com/office/drawing/2014/main" id="{FE0E2742-7A3A-4B15-B74E-63E7C8DE9843}"/>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87">
              <a:extLst>
                <a:ext uri="{FF2B5EF4-FFF2-40B4-BE49-F238E27FC236}">
                  <a16:creationId xmlns:a16="http://schemas.microsoft.com/office/drawing/2014/main" id="{14A532F7-94C9-4640-87FF-8743A185885A}"/>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88">
              <a:extLst>
                <a:ext uri="{FF2B5EF4-FFF2-40B4-BE49-F238E27FC236}">
                  <a16:creationId xmlns:a16="http://schemas.microsoft.com/office/drawing/2014/main" id="{148CCC00-4151-438A-9961-F43BD00D3ADC}"/>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89">
              <a:extLst>
                <a:ext uri="{FF2B5EF4-FFF2-40B4-BE49-F238E27FC236}">
                  <a16:creationId xmlns:a16="http://schemas.microsoft.com/office/drawing/2014/main" id="{7758B05E-8063-4D2D-8E7D-2DDA86752F2C}"/>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90">
              <a:extLst>
                <a:ext uri="{FF2B5EF4-FFF2-40B4-BE49-F238E27FC236}">
                  <a16:creationId xmlns:a16="http://schemas.microsoft.com/office/drawing/2014/main" id="{AF5AA13C-8900-42FC-B1A0-4FBA316FF677}"/>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1">
              <a:extLst>
                <a:ext uri="{FF2B5EF4-FFF2-40B4-BE49-F238E27FC236}">
                  <a16:creationId xmlns:a16="http://schemas.microsoft.com/office/drawing/2014/main" id="{8A911446-3CDB-4815-8EF2-327DAF3E1753}"/>
                </a:ext>
              </a:extLst>
            </p:cNvPr>
            <p:cNvSpPr>
              <a:spLocks noEditPoints="1"/>
            </p:cNvSpPr>
            <p:nvPr/>
          </p:nvSpPr>
          <p:spPr bwMode="auto">
            <a:xfrm>
              <a:off x="4490572" y="1334229"/>
              <a:ext cx="3453415" cy="1627882"/>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3EEE18A2-BBDB-484E-9A2B-90522B5ED908}"/>
                </a:ext>
              </a:extLst>
            </p:cNvPr>
            <p:cNvSpPr>
              <a:spLocks noChangeArrowheads="1"/>
            </p:cNvSpPr>
            <p:nvPr/>
          </p:nvSpPr>
          <p:spPr bwMode="auto">
            <a:xfrm>
              <a:off x="5159601" y="2995825"/>
              <a:ext cx="21688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Find and clean invalid data</a:t>
              </a:r>
            </a:p>
          </p:txBody>
        </p:sp>
      </p:grpSp>
      <p:grpSp>
        <p:nvGrpSpPr>
          <p:cNvPr id="33" name="Group 32">
            <a:extLst>
              <a:ext uri="{FF2B5EF4-FFF2-40B4-BE49-F238E27FC236}">
                <a16:creationId xmlns:a16="http://schemas.microsoft.com/office/drawing/2014/main" id="{C2A5E243-356B-4CF6-B58B-E67F50D648EE}"/>
              </a:ext>
            </a:extLst>
          </p:cNvPr>
          <p:cNvGrpSpPr/>
          <p:nvPr/>
        </p:nvGrpSpPr>
        <p:grpSpPr>
          <a:xfrm>
            <a:off x="8700403" y="1310360"/>
            <a:ext cx="1620102" cy="1900909"/>
            <a:chOff x="8700403" y="1310360"/>
            <a:chExt cx="1620102" cy="1900909"/>
          </a:xfrm>
        </p:grpSpPr>
        <p:sp>
          <p:nvSpPr>
            <p:cNvPr id="34" name="Freeform 49">
              <a:extLst>
                <a:ext uri="{FF2B5EF4-FFF2-40B4-BE49-F238E27FC236}">
                  <a16:creationId xmlns:a16="http://schemas.microsoft.com/office/drawing/2014/main" id="{B4D938B5-DDD7-4F0A-8DB2-45439D9A6374}"/>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50">
              <a:extLst>
                <a:ext uri="{FF2B5EF4-FFF2-40B4-BE49-F238E27FC236}">
                  <a16:creationId xmlns:a16="http://schemas.microsoft.com/office/drawing/2014/main" id="{D561AB75-0049-4A6B-AA7F-C94BD54A5497}"/>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51">
              <a:extLst>
                <a:ext uri="{FF2B5EF4-FFF2-40B4-BE49-F238E27FC236}">
                  <a16:creationId xmlns:a16="http://schemas.microsoft.com/office/drawing/2014/main" id="{1052A7A7-F2D8-49BD-AA4E-4C32B0D24965}"/>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52">
              <a:extLst>
                <a:ext uri="{FF2B5EF4-FFF2-40B4-BE49-F238E27FC236}">
                  <a16:creationId xmlns:a16="http://schemas.microsoft.com/office/drawing/2014/main" id="{B55D07F2-3715-47C8-9923-7E7B804F1C20}"/>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53">
              <a:extLst>
                <a:ext uri="{FF2B5EF4-FFF2-40B4-BE49-F238E27FC236}">
                  <a16:creationId xmlns:a16="http://schemas.microsoft.com/office/drawing/2014/main" id="{A240A5E8-9245-45EF-B61A-4CFB5A5E1650}"/>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54">
              <a:extLst>
                <a:ext uri="{FF2B5EF4-FFF2-40B4-BE49-F238E27FC236}">
                  <a16:creationId xmlns:a16="http://schemas.microsoft.com/office/drawing/2014/main" id="{DB050DCE-2412-4220-BC4F-7AF1B83E9363}"/>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55">
              <a:extLst>
                <a:ext uri="{FF2B5EF4-FFF2-40B4-BE49-F238E27FC236}">
                  <a16:creationId xmlns:a16="http://schemas.microsoft.com/office/drawing/2014/main" id="{599A8640-FDE4-4F76-AE9B-9D223577E15B}"/>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Rectangle 56">
              <a:extLst>
                <a:ext uri="{FF2B5EF4-FFF2-40B4-BE49-F238E27FC236}">
                  <a16:creationId xmlns:a16="http://schemas.microsoft.com/office/drawing/2014/main" id="{CB23439F-C193-4BD3-97F9-03A441431276}"/>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Rectangle 57">
              <a:extLst>
                <a:ext uri="{FF2B5EF4-FFF2-40B4-BE49-F238E27FC236}">
                  <a16:creationId xmlns:a16="http://schemas.microsoft.com/office/drawing/2014/main" id="{458CFDBD-0A03-4D47-AA9A-50DD178E41DB}"/>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58">
              <a:extLst>
                <a:ext uri="{FF2B5EF4-FFF2-40B4-BE49-F238E27FC236}">
                  <a16:creationId xmlns:a16="http://schemas.microsoft.com/office/drawing/2014/main" id="{257E8C95-4E79-498C-8B9E-C62EFDCB35A5}"/>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59">
              <a:extLst>
                <a:ext uri="{FF2B5EF4-FFF2-40B4-BE49-F238E27FC236}">
                  <a16:creationId xmlns:a16="http://schemas.microsoft.com/office/drawing/2014/main" id="{89C89DA2-DDD6-4C4B-8F9E-8430FEE78386}"/>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60">
              <a:extLst>
                <a:ext uri="{FF2B5EF4-FFF2-40B4-BE49-F238E27FC236}">
                  <a16:creationId xmlns:a16="http://schemas.microsoft.com/office/drawing/2014/main" id="{06550BA6-7565-46D5-8878-6BEA974C3E65}"/>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61">
              <a:extLst>
                <a:ext uri="{FF2B5EF4-FFF2-40B4-BE49-F238E27FC236}">
                  <a16:creationId xmlns:a16="http://schemas.microsoft.com/office/drawing/2014/main" id="{35C4A1A7-85FB-48EC-AF5C-FAB8212A2E6D}"/>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62">
              <a:extLst>
                <a:ext uri="{FF2B5EF4-FFF2-40B4-BE49-F238E27FC236}">
                  <a16:creationId xmlns:a16="http://schemas.microsoft.com/office/drawing/2014/main" id="{A83B799F-8D78-4BF8-841E-513E1580F5A9}"/>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63">
              <a:extLst>
                <a:ext uri="{FF2B5EF4-FFF2-40B4-BE49-F238E27FC236}">
                  <a16:creationId xmlns:a16="http://schemas.microsoft.com/office/drawing/2014/main" id="{61EE7817-82BF-46EA-88DE-12FAE26A1CA5}"/>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64">
              <a:extLst>
                <a:ext uri="{FF2B5EF4-FFF2-40B4-BE49-F238E27FC236}">
                  <a16:creationId xmlns:a16="http://schemas.microsoft.com/office/drawing/2014/main" id="{C3CCF6EE-BE47-4A89-8547-296A8BD5AFE1}"/>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65">
              <a:extLst>
                <a:ext uri="{FF2B5EF4-FFF2-40B4-BE49-F238E27FC236}">
                  <a16:creationId xmlns:a16="http://schemas.microsoft.com/office/drawing/2014/main" id="{78477608-F9E8-4DA3-BBAF-76B5342305F0}"/>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66">
              <a:extLst>
                <a:ext uri="{FF2B5EF4-FFF2-40B4-BE49-F238E27FC236}">
                  <a16:creationId xmlns:a16="http://schemas.microsoft.com/office/drawing/2014/main" id="{99668D16-9345-4E86-B934-678FC296030D}"/>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67">
              <a:extLst>
                <a:ext uri="{FF2B5EF4-FFF2-40B4-BE49-F238E27FC236}">
                  <a16:creationId xmlns:a16="http://schemas.microsoft.com/office/drawing/2014/main" id="{E0A73DA3-10FC-44F5-B5AE-E0E7DCBA29FA}"/>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68">
              <a:extLst>
                <a:ext uri="{FF2B5EF4-FFF2-40B4-BE49-F238E27FC236}">
                  <a16:creationId xmlns:a16="http://schemas.microsoft.com/office/drawing/2014/main" id="{A046C718-2A8A-475F-9D5E-F5F936A68742}"/>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69">
              <a:extLst>
                <a:ext uri="{FF2B5EF4-FFF2-40B4-BE49-F238E27FC236}">
                  <a16:creationId xmlns:a16="http://schemas.microsoft.com/office/drawing/2014/main" id="{DBE0A811-E4AB-4AB8-9BA9-8CEA95CA95BC}"/>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70">
              <a:extLst>
                <a:ext uri="{FF2B5EF4-FFF2-40B4-BE49-F238E27FC236}">
                  <a16:creationId xmlns:a16="http://schemas.microsoft.com/office/drawing/2014/main" id="{29981753-F569-48D9-A6E7-A158F4A52326}"/>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71">
              <a:extLst>
                <a:ext uri="{FF2B5EF4-FFF2-40B4-BE49-F238E27FC236}">
                  <a16:creationId xmlns:a16="http://schemas.microsoft.com/office/drawing/2014/main" id="{4454DC3E-546A-44F4-9E8C-6D450DB90391}"/>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72">
              <a:extLst>
                <a:ext uri="{FF2B5EF4-FFF2-40B4-BE49-F238E27FC236}">
                  <a16:creationId xmlns:a16="http://schemas.microsoft.com/office/drawing/2014/main" id="{E7B3D9E3-EA93-45C3-BD8F-AB93F733B6FF}"/>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73">
              <a:extLst>
                <a:ext uri="{FF2B5EF4-FFF2-40B4-BE49-F238E27FC236}">
                  <a16:creationId xmlns:a16="http://schemas.microsoft.com/office/drawing/2014/main" id="{6C506ECE-F5B1-4855-A435-A1A6E9F95414}"/>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74">
              <a:extLst>
                <a:ext uri="{FF2B5EF4-FFF2-40B4-BE49-F238E27FC236}">
                  <a16:creationId xmlns:a16="http://schemas.microsoft.com/office/drawing/2014/main" id="{72129C33-A9D1-4993-BD12-CDF3B67C7D28}"/>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75">
              <a:extLst>
                <a:ext uri="{FF2B5EF4-FFF2-40B4-BE49-F238E27FC236}">
                  <a16:creationId xmlns:a16="http://schemas.microsoft.com/office/drawing/2014/main" id="{C15EE89F-1540-4441-BD2D-80C9B1EC68D4}"/>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76">
              <a:extLst>
                <a:ext uri="{FF2B5EF4-FFF2-40B4-BE49-F238E27FC236}">
                  <a16:creationId xmlns:a16="http://schemas.microsoft.com/office/drawing/2014/main" id="{77E565C2-6872-4CC0-ACE3-61DE984005A8}"/>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77">
              <a:extLst>
                <a:ext uri="{FF2B5EF4-FFF2-40B4-BE49-F238E27FC236}">
                  <a16:creationId xmlns:a16="http://schemas.microsoft.com/office/drawing/2014/main" id="{205EEA27-E7AE-4854-8070-C3DD98F73A5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91">
              <a:extLst>
                <a:ext uri="{FF2B5EF4-FFF2-40B4-BE49-F238E27FC236}">
                  <a16:creationId xmlns:a16="http://schemas.microsoft.com/office/drawing/2014/main" id="{D5309B94-9914-46A1-BF21-C12CBE5A939B}"/>
                </a:ext>
              </a:extLst>
            </p:cNvPr>
            <p:cNvSpPr>
              <a:spLocks noEditPoints="1"/>
            </p:cNvSpPr>
            <p:nvPr/>
          </p:nvSpPr>
          <p:spPr bwMode="auto">
            <a:xfrm>
              <a:off x="8700403" y="1310360"/>
              <a:ext cx="1620102" cy="1627882"/>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02C015A2-2D31-4CF1-BE1E-C001847F6FC5}"/>
                </a:ext>
              </a:extLst>
            </p:cNvPr>
            <p:cNvSpPr>
              <a:spLocks noChangeArrowheads="1"/>
            </p:cNvSpPr>
            <p:nvPr/>
          </p:nvSpPr>
          <p:spPr bwMode="auto">
            <a:xfrm>
              <a:off x="9070110" y="2995825"/>
              <a:ext cx="9089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Clean table</a:t>
              </a:r>
            </a:p>
          </p:txBody>
        </p:sp>
      </p:grpSp>
      <p:grpSp>
        <p:nvGrpSpPr>
          <p:cNvPr id="3" name="Group 2">
            <a:extLst>
              <a:ext uri="{FF2B5EF4-FFF2-40B4-BE49-F238E27FC236}">
                <a16:creationId xmlns:a16="http://schemas.microsoft.com/office/drawing/2014/main" id="{C8AB6D2C-44E8-471D-B548-E0BE7A58F8DA}"/>
              </a:ext>
            </a:extLst>
          </p:cNvPr>
          <p:cNvGrpSpPr/>
          <p:nvPr/>
        </p:nvGrpSpPr>
        <p:grpSpPr>
          <a:xfrm>
            <a:off x="2643679" y="1603466"/>
            <a:ext cx="1706828" cy="1607803"/>
            <a:chOff x="2643679" y="1603466"/>
            <a:chExt cx="1706828" cy="1607803"/>
          </a:xfrm>
        </p:grpSpPr>
        <p:sp>
          <p:nvSpPr>
            <p:cNvPr id="10" name="Freeform 5">
              <a:extLst>
                <a:ext uri="{FF2B5EF4-FFF2-40B4-BE49-F238E27FC236}">
                  <a16:creationId xmlns:a16="http://schemas.microsoft.com/office/drawing/2014/main" id="{EC5CB4BA-8960-4D59-BEF9-EE0F4F88D0D6}"/>
                </a:ext>
              </a:extLst>
            </p:cNvPr>
            <p:cNvSpPr>
              <a:spLocks/>
            </p:cNvSpPr>
            <p:nvPr/>
          </p:nvSpPr>
          <p:spPr bwMode="auto">
            <a:xfrm>
              <a:off x="2844014" y="1710850"/>
              <a:ext cx="935333" cy="929107"/>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D99CFD48-C84C-4A38-BACD-EBD20A45AC05}"/>
                </a:ext>
              </a:extLst>
            </p:cNvPr>
            <p:cNvSpPr>
              <a:spLocks/>
            </p:cNvSpPr>
            <p:nvPr/>
          </p:nvSpPr>
          <p:spPr bwMode="auto">
            <a:xfrm>
              <a:off x="3080571" y="1689062"/>
              <a:ext cx="798379" cy="1042716"/>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2BBEDC85-38DC-4A96-AEE8-E8C149F29AE3}"/>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8">
              <a:extLst>
                <a:ext uri="{FF2B5EF4-FFF2-40B4-BE49-F238E27FC236}">
                  <a16:creationId xmlns:a16="http://schemas.microsoft.com/office/drawing/2014/main" id="{BDFF7F3B-6853-4AD3-BF59-7DCCD053339F}"/>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9">
              <a:extLst>
                <a:ext uri="{FF2B5EF4-FFF2-40B4-BE49-F238E27FC236}">
                  <a16:creationId xmlns:a16="http://schemas.microsoft.com/office/drawing/2014/main" id="{85D8EC08-278F-4C21-B7BB-1E12CF072343}"/>
                </a:ext>
              </a:extLst>
            </p:cNvPr>
            <p:cNvSpPr>
              <a:spLocks/>
            </p:cNvSpPr>
            <p:nvPr/>
          </p:nvSpPr>
          <p:spPr bwMode="auto">
            <a:xfrm>
              <a:off x="3296896" y="2148168"/>
              <a:ext cx="312815" cy="177417"/>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0">
              <a:extLst>
                <a:ext uri="{FF2B5EF4-FFF2-40B4-BE49-F238E27FC236}">
                  <a16:creationId xmlns:a16="http://schemas.microsoft.com/office/drawing/2014/main" id="{01EB67F8-1F0A-44D8-9F9B-4AFA1532F416}"/>
                </a:ext>
              </a:extLst>
            </p:cNvPr>
            <p:cNvSpPr>
              <a:spLocks/>
            </p:cNvSpPr>
            <p:nvPr/>
          </p:nvSpPr>
          <p:spPr bwMode="auto">
            <a:xfrm>
              <a:off x="3264213" y="1766876"/>
              <a:ext cx="88709" cy="465332"/>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Oval 11">
              <a:extLst>
                <a:ext uri="{FF2B5EF4-FFF2-40B4-BE49-F238E27FC236}">
                  <a16:creationId xmlns:a16="http://schemas.microsoft.com/office/drawing/2014/main" id="{E9A53BFD-2652-4CCE-A07F-658BB27F6544}"/>
                </a:ext>
              </a:extLst>
            </p:cNvPr>
            <p:cNvSpPr>
              <a:spLocks noChangeArrowheads="1"/>
            </p:cNvSpPr>
            <p:nvPr/>
          </p:nvSpPr>
          <p:spPr bwMode="auto">
            <a:xfrm>
              <a:off x="3242425" y="2121711"/>
              <a:ext cx="129173" cy="12917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2">
              <a:extLst>
                <a:ext uri="{FF2B5EF4-FFF2-40B4-BE49-F238E27FC236}">
                  <a16:creationId xmlns:a16="http://schemas.microsoft.com/office/drawing/2014/main" id="{F41DE6D8-6872-438E-9E21-A9B47457F139}"/>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Rectangle 13">
              <a:extLst>
                <a:ext uri="{FF2B5EF4-FFF2-40B4-BE49-F238E27FC236}">
                  <a16:creationId xmlns:a16="http://schemas.microsoft.com/office/drawing/2014/main" id="{55202576-EA25-4ADE-AA3E-ABCC1184E6AC}"/>
                </a:ext>
              </a:extLst>
            </p:cNvPr>
            <p:cNvSpPr>
              <a:spLocks noChangeArrowheads="1"/>
            </p:cNvSpPr>
            <p:nvPr/>
          </p:nvSpPr>
          <p:spPr bwMode="auto">
            <a:xfrm>
              <a:off x="3301564" y="1769989"/>
              <a:ext cx="21788" cy="8092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4">
              <a:extLst>
                <a:ext uri="{FF2B5EF4-FFF2-40B4-BE49-F238E27FC236}">
                  <a16:creationId xmlns:a16="http://schemas.microsoft.com/office/drawing/2014/main" id="{D6FF1F6D-8C1B-43C8-8726-91141172024F}"/>
                </a:ext>
              </a:extLst>
            </p:cNvPr>
            <p:cNvSpPr>
              <a:spLocks/>
            </p:cNvSpPr>
            <p:nvPr/>
          </p:nvSpPr>
          <p:spPr bwMode="auto">
            <a:xfrm>
              <a:off x="3525670" y="1880486"/>
              <a:ext cx="73146" cy="74702"/>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5">
              <a:extLst>
                <a:ext uri="{FF2B5EF4-FFF2-40B4-BE49-F238E27FC236}">
                  <a16:creationId xmlns:a16="http://schemas.microsoft.com/office/drawing/2014/main" id="{511019CC-5F8F-4550-B5B4-D7B2747D4B50}"/>
                </a:ext>
              </a:extLst>
            </p:cNvPr>
            <p:cNvSpPr>
              <a:spLocks noChangeArrowheads="1"/>
            </p:cNvSpPr>
            <p:nvPr/>
          </p:nvSpPr>
          <p:spPr bwMode="auto">
            <a:xfrm>
              <a:off x="3620605" y="2154394"/>
              <a:ext cx="82484"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6">
              <a:extLst>
                <a:ext uri="{FF2B5EF4-FFF2-40B4-BE49-F238E27FC236}">
                  <a16:creationId xmlns:a16="http://schemas.microsoft.com/office/drawing/2014/main" id="{0461404A-8763-44B8-B1E2-AD1D7A81E2F9}"/>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17">
              <a:extLst>
                <a:ext uri="{FF2B5EF4-FFF2-40B4-BE49-F238E27FC236}">
                  <a16:creationId xmlns:a16="http://schemas.microsoft.com/office/drawing/2014/main" id="{435CCE81-4F52-47A3-9D04-8D28F236A881}"/>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18">
              <a:extLst>
                <a:ext uri="{FF2B5EF4-FFF2-40B4-BE49-F238E27FC236}">
                  <a16:creationId xmlns:a16="http://schemas.microsoft.com/office/drawing/2014/main" id="{750618D4-2905-43FF-B380-B8F7B8A7DEF6}"/>
                </a:ext>
              </a:extLst>
            </p:cNvPr>
            <p:cNvSpPr>
              <a:spLocks noChangeArrowheads="1"/>
            </p:cNvSpPr>
            <p:nvPr/>
          </p:nvSpPr>
          <p:spPr bwMode="auto">
            <a:xfrm>
              <a:off x="3301564" y="2481215"/>
              <a:ext cx="21788" cy="7781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19">
              <a:extLst>
                <a:ext uri="{FF2B5EF4-FFF2-40B4-BE49-F238E27FC236}">
                  <a16:creationId xmlns:a16="http://schemas.microsoft.com/office/drawing/2014/main" id="{46EABFCC-42BD-4151-8E27-403E561FA200}"/>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0">
              <a:extLst>
                <a:ext uri="{FF2B5EF4-FFF2-40B4-BE49-F238E27FC236}">
                  <a16:creationId xmlns:a16="http://schemas.microsoft.com/office/drawing/2014/main" id="{FE7C1366-5D9E-4D1E-993A-C3A36C303F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1">
              <a:extLst>
                <a:ext uri="{FF2B5EF4-FFF2-40B4-BE49-F238E27FC236}">
                  <a16:creationId xmlns:a16="http://schemas.microsoft.com/office/drawing/2014/main" id="{56A74C87-3F47-4B73-8256-7811BFC71E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2">
              <a:extLst>
                <a:ext uri="{FF2B5EF4-FFF2-40B4-BE49-F238E27FC236}">
                  <a16:creationId xmlns:a16="http://schemas.microsoft.com/office/drawing/2014/main" id="{B7012C1C-372D-4E87-8FDA-692EBE7D3174}"/>
                </a:ext>
              </a:extLst>
            </p:cNvPr>
            <p:cNvSpPr>
              <a:spLocks noChangeArrowheads="1"/>
            </p:cNvSpPr>
            <p:nvPr/>
          </p:nvSpPr>
          <p:spPr bwMode="auto">
            <a:xfrm>
              <a:off x="2918716" y="2154394"/>
              <a:ext cx="76259"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97">
              <a:extLst>
                <a:ext uri="{FF2B5EF4-FFF2-40B4-BE49-F238E27FC236}">
                  <a16:creationId xmlns:a16="http://schemas.microsoft.com/office/drawing/2014/main" id="{03677210-6BA2-40F0-8216-EAF63F6A9069}"/>
                </a:ext>
              </a:extLst>
            </p:cNvPr>
            <p:cNvSpPr>
              <a:spLocks noEditPoints="1"/>
            </p:cNvSpPr>
            <p:nvPr/>
          </p:nvSpPr>
          <p:spPr bwMode="auto">
            <a:xfrm>
              <a:off x="3952095" y="2148168"/>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98">
              <a:extLst>
                <a:ext uri="{FF2B5EF4-FFF2-40B4-BE49-F238E27FC236}">
                  <a16:creationId xmlns:a16="http://schemas.microsoft.com/office/drawing/2014/main" id="{D7B6789A-AF2C-427E-93A7-6C29A5F21E78}"/>
                </a:ext>
              </a:extLst>
            </p:cNvPr>
            <p:cNvSpPr>
              <a:spLocks/>
            </p:cNvSpPr>
            <p:nvPr/>
          </p:nvSpPr>
          <p:spPr bwMode="auto">
            <a:xfrm>
              <a:off x="4221334" y="2089029"/>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F8A0E9F1-F7AE-4240-A91D-8E80440578D6}"/>
                </a:ext>
              </a:extLst>
            </p:cNvPr>
            <p:cNvSpPr>
              <a:spLocks noChangeArrowheads="1"/>
            </p:cNvSpPr>
            <p:nvPr/>
          </p:nvSpPr>
          <p:spPr bwMode="auto">
            <a:xfrm>
              <a:off x="2643679" y="2995825"/>
              <a:ext cx="135934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Every 15 minutes</a:t>
              </a:r>
            </a:p>
          </p:txBody>
        </p:sp>
      </p:grpSp>
    </p:spTree>
    <p:extLst>
      <p:ext uri="{BB962C8B-B14F-4D97-AF65-F5344CB8AC3E}">
        <p14:creationId xmlns:p14="http://schemas.microsoft.com/office/powerpoint/2010/main" val="2867166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gtEl>
                                        <p:attrNameLst>
                                          <p:attrName>style.visibility</p:attrName>
                                        </p:attrNameLst>
                                      </p:cBhvr>
                                      <p:to>
                                        <p:strVal val="visible"/>
                                      </p:to>
                                    </p:set>
                                    <p:animEffect transition="in" filter="fade">
                                      <p:cBhvr>
                                        <p:cTn id="3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E2D2-7447-4F81-BD15-BAC1E45A96CA}"/>
              </a:ext>
            </a:extLst>
          </p:cNvPr>
          <p:cNvSpPr>
            <a:spLocks noGrp="1"/>
          </p:cNvSpPr>
          <p:nvPr>
            <p:ph type="title"/>
          </p:nvPr>
        </p:nvSpPr>
        <p:spPr/>
        <p:txBody>
          <a:bodyPr/>
          <a:lstStyle/>
          <a:p>
            <a:r>
              <a:rPr lang="en-US" dirty="0"/>
              <a:t>Scenarios</a:t>
            </a:r>
          </a:p>
        </p:txBody>
      </p:sp>
      <p:sp>
        <p:nvSpPr>
          <p:cNvPr id="3" name="AutoShape 3">
            <a:extLst>
              <a:ext uri="{FF2B5EF4-FFF2-40B4-BE49-F238E27FC236}">
                <a16:creationId xmlns:a16="http://schemas.microsoft.com/office/drawing/2014/main" id="{F8948B4D-8927-45C7-B5A3-29C401557751}"/>
              </a:ext>
            </a:extLst>
          </p:cNvPr>
          <p:cNvSpPr>
            <a:spLocks noChangeAspect="1" noChangeArrowheads="1" noTextEdit="1"/>
          </p:cNvSpPr>
          <p:nvPr/>
        </p:nvSpPr>
        <p:spPr bwMode="auto">
          <a:xfrm>
            <a:off x="2664425" y="1253303"/>
            <a:ext cx="8105175" cy="248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AutoShape 3">
            <a:extLst>
              <a:ext uri="{FF2B5EF4-FFF2-40B4-BE49-F238E27FC236}">
                <a16:creationId xmlns:a16="http://schemas.microsoft.com/office/drawing/2014/main" id="{0CD3D83F-8094-433F-A2B4-C7A23FB0D9D4}"/>
              </a:ext>
            </a:extLst>
          </p:cNvPr>
          <p:cNvSpPr>
            <a:spLocks noChangeAspect="1" noChangeArrowheads="1" noTextEdit="1"/>
          </p:cNvSpPr>
          <p:nvPr/>
        </p:nvSpPr>
        <p:spPr bwMode="auto">
          <a:xfrm>
            <a:off x="2596823" y="4120441"/>
            <a:ext cx="7831267" cy="225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38" name="Group 237">
            <a:extLst>
              <a:ext uri="{FF2B5EF4-FFF2-40B4-BE49-F238E27FC236}">
                <a16:creationId xmlns:a16="http://schemas.microsoft.com/office/drawing/2014/main" id="{91BCC050-BCF4-4898-B92A-2A2C295E80BD}"/>
              </a:ext>
            </a:extLst>
          </p:cNvPr>
          <p:cNvGrpSpPr/>
          <p:nvPr/>
        </p:nvGrpSpPr>
        <p:grpSpPr>
          <a:xfrm>
            <a:off x="2612895" y="1923871"/>
            <a:ext cx="6982282" cy="3155913"/>
            <a:chOff x="2399050" y="1939773"/>
            <a:chExt cx="6982282" cy="3155913"/>
          </a:xfrm>
        </p:grpSpPr>
        <p:grpSp>
          <p:nvGrpSpPr>
            <p:cNvPr id="4" name="Group 3">
              <a:extLst>
                <a:ext uri="{FF2B5EF4-FFF2-40B4-BE49-F238E27FC236}">
                  <a16:creationId xmlns:a16="http://schemas.microsoft.com/office/drawing/2014/main" id="{9FC0FC1B-688E-4C6D-AE51-9BBAF6FC3ED2}"/>
                </a:ext>
              </a:extLst>
            </p:cNvPr>
            <p:cNvGrpSpPr/>
            <p:nvPr/>
          </p:nvGrpSpPr>
          <p:grpSpPr>
            <a:xfrm>
              <a:off x="2399050" y="2705371"/>
              <a:ext cx="1671770" cy="1829319"/>
              <a:chOff x="1991882" y="2781301"/>
              <a:chExt cx="1705294" cy="1866001"/>
            </a:xfrm>
          </p:grpSpPr>
          <p:sp>
            <p:nvSpPr>
              <p:cNvPr id="5" name="Rectangle 5">
                <a:extLst>
                  <a:ext uri="{FF2B5EF4-FFF2-40B4-BE49-F238E27FC236}">
                    <a16:creationId xmlns:a16="http://schemas.microsoft.com/office/drawing/2014/main" id="{93058CB0-B776-45F6-9773-AFE1A974EC71}"/>
                  </a:ext>
                </a:extLst>
              </p:cNvPr>
              <p:cNvSpPr>
                <a:spLocks noChangeArrowheads="1"/>
              </p:cNvSpPr>
              <p:nvPr/>
            </p:nvSpPr>
            <p:spPr bwMode="auto">
              <a:xfrm>
                <a:off x="2586648" y="4208464"/>
                <a:ext cx="65"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endParaRPr lang="en-US" altLang="en-US" sz="1400" kern="0" dirty="0">
                  <a:gradFill>
                    <a:gsLst>
                      <a:gs pos="92035">
                        <a:schemeClr val="tx2"/>
                      </a:gs>
                      <a:gs pos="77876">
                        <a:schemeClr val="tx2"/>
                      </a:gs>
                    </a:gsLst>
                    <a:lin ang="5400000" scaled="0"/>
                  </a:gradFill>
                  <a:latin typeface="+mj-lt"/>
                </a:endParaRPr>
              </a:p>
            </p:txBody>
          </p:sp>
          <p:sp>
            <p:nvSpPr>
              <p:cNvPr id="6" name="Rectangle 6">
                <a:extLst>
                  <a:ext uri="{FF2B5EF4-FFF2-40B4-BE49-F238E27FC236}">
                    <a16:creationId xmlns:a16="http://schemas.microsoft.com/office/drawing/2014/main" id="{F5BD3BB9-5976-4159-8791-36F87BD3347A}"/>
                  </a:ext>
                </a:extLst>
              </p:cNvPr>
              <p:cNvSpPr>
                <a:spLocks noChangeArrowheads="1"/>
              </p:cNvSpPr>
              <p:nvPr/>
            </p:nvSpPr>
            <p:spPr bwMode="auto">
              <a:xfrm>
                <a:off x="1991882" y="4427538"/>
                <a:ext cx="66"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endParaRPr lang="en-US" altLang="en-US" sz="1400" kern="0" dirty="0">
                  <a:gradFill>
                    <a:gsLst>
                      <a:gs pos="92035">
                        <a:schemeClr val="tx2"/>
                      </a:gs>
                      <a:gs pos="77876">
                        <a:schemeClr val="tx2"/>
                      </a:gs>
                    </a:gsLst>
                    <a:lin ang="5400000" scaled="0"/>
                  </a:gradFill>
                  <a:latin typeface="+mj-lt"/>
                </a:endParaRPr>
              </a:p>
            </p:txBody>
          </p:sp>
          <p:sp>
            <p:nvSpPr>
              <p:cNvPr id="7" name="Rectangle 7">
                <a:extLst>
                  <a:ext uri="{FF2B5EF4-FFF2-40B4-BE49-F238E27FC236}">
                    <a16:creationId xmlns:a16="http://schemas.microsoft.com/office/drawing/2014/main" id="{3970D2F2-BB8E-45D2-AE09-56C2927FFC0B}"/>
                  </a:ext>
                </a:extLst>
              </p:cNvPr>
              <p:cNvSpPr>
                <a:spLocks noChangeArrowheads="1"/>
              </p:cNvSpPr>
              <p:nvPr/>
            </p:nvSpPr>
            <p:spPr bwMode="auto">
              <a:xfrm>
                <a:off x="1995902" y="4348565"/>
                <a:ext cx="1362078"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Forecast needed</a:t>
                </a:r>
              </a:p>
            </p:txBody>
          </p:sp>
          <p:sp>
            <p:nvSpPr>
              <p:cNvPr id="11" name="Freeform 11">
                <a:extLst>
                  <a:ext uri="{FF2B5EF4-FFF2-40B4-BE49-F238E27FC236}">
                    <a16:creationId xmlns:a16="http://schemas.microsoft.com/office/drawing/2014/main" id="{B0EEB07E-F958-4042-B25A-F8EE70D11919}"/>
                  </a:ext>
                </a:extLst>
              </p:cNvPr>
              <p:cNvSpPr>
                <a:spLocks noEditPoints="1"/>
              </p:cNvSpPr>
              <p:nvPr/>
            </p:nvSpPr>
            <p:spPr bwMode="auto">
              <a:xfrm>
                <a:off x="3290776" y="3381172"/>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a:extLst>
                  <a:ext uri="{FF2B5EF4-FFF2-40B4-BE49-F238E27FC236}">
                    <a16:creationId xmlns:a16="http://schemas.microsoft.com/office/drawing/2014/main" id="{00CA469F-C52B-4300-936C-A6FA1318D5FA}"/>
                  </a:ext>
                </a:extLst>
              </p:cNvPr>
              <p:cNvSpPr>
                <a:spLocks/>
              </p:cNvSpPr>
              <p:nvPr/>
            </p:nvSpPr>
            <p:spPr bwMode="auto">
              <a:xfrm>
                <a:off x="3565413" y="3320847"/>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31">
                <a:extLst>
                  <a:ext uri="{FF2B5EF4-FFF2-40B4-BE49-F238E27FC236}">
                    <a16:creationId xmlns:a16="http://schemas.microsoft.com/office/drawing/2014/main" id="{A571F758-019A-469B-B2AA-D40A32E4AF5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Rectangle 32">
                <a:extLst>
                  <a:ext uri="{FF2B5EF4-FFF2-40B4-BE49-F238E27FC236}">
                    <a16:creationId xmlns:a16="http://schemas.microsoft.com/office/drawing/2014/main" id="{8DA62B0B-11C0-4003-AD76-AB872672BAA5}"/>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33">
                <a:extLst>
                  <a:ext uri="{FF2B5EF4-FFF2-40B4-BE49-F238E27FC236}">
                    <a16:creationId xmlns:a16="http://schemas.microsoft.com/office/drawing/2014/main" id="{81E4A4EA-D0EF-4CF2-9277-9E762D51D4A4}"/>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Oval 34">
                <a:extLst>
                  <a:ext uri="{FF2B5EF4-FFF2-40B4-BE49-F238E27FC236}">
                    <a16:creationId xmlns:a16="http://schemas.microsoft.com/office/drawing/2014/main" id="{7D70B5EA-C44A-4887-8CAA-D0F6007C0908}"/>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Oval 35">
                <a:extLst>
                  <a:ext uri="{FF2B5EF4-FFF2-40B4-BE49-F238E27FC236}">
                    <a16:creationId xmlns:a16="http://schemas.microsoft.com/office/drawing/2014/main" id="{0D1ABC5B-868E-41C1-8398-9E4B0C8D8E27}"/>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36">
                <a:extLst>
                  <a:ext uri="{FF2B5EF4-FFF2-40B4-BE49-F238E27FC236}">
                    <a16:creationId xmlns:a16="http://schemas.microsoft.com/office/drawing/2014/main" id="{C22CF159-50B9-4720-9A12-4F66C9BF4E85}"/>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37">
                <a:extLst>
                  <a:ext uri="{FF2B5EF4-FFF2-40B4-BE49-F238E27FC236}">
                    <a16:creationId xmlns:a16="http://schemas.microsoft.com/office/drawing/2014/main" id="{B2020E6B-6DCB-4059-BD3F-5EFDA24094D3}"/>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38">
                <a:extLst>
                  <a:ext uri="{FF2B5EF4-FFF2-40B4-BE49-F238E27FC236}">
                    <a16:creationId xmlns:a16="http://schemas.microsoft.com/office/drawing/2014/main" id="{A32041F0-8490-4B27-9FA2-0AFDEFE7B279}"/>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39">
                <a:extLst>
                  <a:ext uri="{FF2B5EF4-FFF2-40B4-BE49-F238E27FC236}">
                    <a16:creationId xmlns:a16="http://schemas.microsoft.com/office/drawing/2014/main" id="{C6A880A6-2485-4CDC-B8BF-AE142294B9BB}"/>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40">
                <a:extLst>
                  <a:ext uri="{FF2B5EF4-FFF2-40B4-BE49-F238E27FC236}">
                    <a16:creationId xmlns:a16="http://schemas.microsoft.com/office/drawing/2014/main" id="{98A27799-FAE1-43FD-A63B-B3226234B7EF}"/>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41">
                <a:extLst>
                  <a:ext uri="{FF2B5EF4-FFF2-40B4-BE49-F238E27FC236}">
                    <a16:creationId xmlns:a16="http://schemas.microsoft.com/office/drawing/2014/main" id="{0505B961-0ABC-43D0-B9E0-96348CE17623}"/>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42">
                <a:extLst>
                  <a:ext uri="{FF2B5EF4-FFF2-40B4-BE49-F238E27FC236}">
                    <a16:creationId xmlns:a16="http://schemas.microsoft.com/office/drawing/2014/main" id="{12B1CE61-ED8B-4432-8318-435DA5E58CA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44">
                <a:extLst>
                  <a:ext uri="{FF2B5EF4-FFF2-40B4-BE49-F238E27FC236}">
                    <a16:creationId xmlns:a16="http://schemas.microsoft.com/office/drawing/2014/main" id="{D1C9CCD8-0545-49C1-A29A-C673C22B6712}"/>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46">
                <a:extLst>
                  <a:ext uri="{FF2B5EF4-FFF2-40B4-BE49-F238E27FC236}">
                    <a16:creationId xmlns:a16="http://schemas.microsoft.com/office/drawing/2014/main" id="{A85A63E2-128C-4FBF-9D54-35FD2F7CD4D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48">
                <a:extLst>
                  <a:ext uri="{FF2B5EF4-FFF2-40B4-BE49-F238E27FC236}">
                    <a16:creationId xmlns:a16="http://schemas.microsoft.com/office/drawing/2014/main" id="{50BC37F3-3D57-4320-8691-D28006D58FAA}"/>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C44BFD20-5251-4C8E-B6AF-A78FECB419EB}"/>
                </a:ext>
              </a:extLst>
            </p:cNvPr>
            <p:cNvGrpSpPr/>
            <p:nvPr/>
          </p:nvGrpSpPr>
          <p:grpSpPr>
            <a:xfrm>
              <a:off x="4174657" y="2443453"/>
              <a:ext cx="2947619" cy="2014596"/>
              <a:chOff x="4038600" y="2630488"/>
              <a:chExt cx="3006725" cy="2054993"/>
            </a:xfrm>
          </p:grpSpPr>
          <p:sp>
            <p:nvSpPr>
              <p:cNvPr id="35" name="Freeform 21">
                <a:extLst>
                  <a:ext uri="{FF2B5EF4-FFF2-40B4-BE49-F238E27FC236}">
                    <a16:creationId xmlns:a16="http://schemas.microsoft.com/office/drawing/2014/main" id="{105EEE8B-59DD-4F6E-8D4B-268E70CD711D}"/>
                  </a:ext>
                </a:extLst>
              </p:cNvPr>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22">
                <a:extLst>
                  <a:ext uri="{FF2B5EF4-FFF2-40B4-BE49-F238E27FC236}">
                    <a16:creationId xmlns:a16="http://schemas.microsoft.com/office/drawing/2014/main" id="{0522AF97-296F-4CA9-BB0C-A1DA196AA9B7}"/>
                  </a:ext>
                </a:extLst>
              </p:cNvPr>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23">
                <a:extLst>
                  <a:ext uri="{FF2B5EF4-FFF2-40B4-BE49-F238E27FC236}">
                    <a16:creationId xmlns:a16="http://schemas.microsoft.com/office/drawing/2014/main" id="{5503E894-1541-468D-A980-A5CFB09C11F7}"/>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24">
                <a:extLst>
                  <a:ext uri="{FF2B5EF4-FFF2-40B4-BE49-F238E27FC236}">
                    <a16:creationId xmlns:a16="http://schemas.microsoft.com/office/drawing/2014/main" id="{F0842BF6-F4D8-4EFD-9902-26A92C88B033}"/>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25">
                <a:extLst>
                  <a:ext uri="{FF2B5EF4-FFF2-40B4-BE49-F238E27FC236}">
                    <a16:creationId xmlns:a16="http://schemas.microsoft.com/office/drawing/2014/main" id="{FEDF1AEF-AC90-49C8-93E9-3C98BA3FCD73}"/>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26">
                <a:extLst>
                  <a:ext uri="{FF2B5EF4-FFF2-40B4-BE49-F238E27FC236}">
                    <a16:creationId xmlns:a16="http://schemas.microsoft.com/office/drawing/2014/main" id="{5955E6AB-8F98-4C7C-ABB5-6358294F612B}"/>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Rectangle 28">
                <a:extLst>
                  <a:ext uri="{FF2B5EF4-FFF2-40B4-BE49-F238E27FC236}">
                    <a16:creationId xmlns:a16="http://schemas.microsoft.com/office/drawing/2014/main" id="{CB73A8B3-517E-439D-9E04-EEEB30148D44}"/>
                  </a:ext>
                </a:extLst>
              </p:cNvPr>
              <p:cNvSpPr>
                <a:spLocks noChangeArrowheads="1"/>
              </p:cNvSpPr>
              <p:nvPr/>
            </p:nvSpPr>
            <p:spPr bwMode="auto">
              <a:xfrm>
                <a:off x="4976813" y="4344988"/>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E6E6E6"/>
                    </a:solidFill>
                    <a:effectLst/>
                    <a:uLnTx/>
                    <a:uFillTx/>
                    <a:latin typeface="Segoe UI Light" panose="020B0502040204020203" pitchFamily="34" charset="0"/>
                    <a:ea typeface="+mn-ea"/>
                    <a:cs typeface="+mn-cs"/>
                  </a:rPr>
                  <a:t>r</a:t>
                </a:r>
                <a:endParaRPr kumimoji="0" lang="en-US" altLang="en-US" sz="1765" b="0" i="0" u="none" strike="noStrike" kern="0" cap="none" spc="0" normalizeH="0" baseline="0" noProof="0" dirty="0">
                  <a:ln>
                    <a:noFill/>
                  </a:ln>
                  <a:solidFill>
                    <a:srgbClr val="E6E6E6"/>
                  </a:solidFill>
                  <a:effectLst/>
                  <a:uLnTx/>
                  <a:uFillTx/>
                  <a:latin typeface="Arial" panose="020B0604020202020204" pitchFamily="34" charset="0"/>
                  <a:ea typeface="+mn-ea"/>
                  <a:cs typeface="+mn-cs"/>
                </a:endParaRPr>
              </a:p>
            </p:txBody>
          </p:sp>
          <p:sp>
            <p:nvSpPr>
              <p:cNvPr id="43" name="Rectangle 29">
                <a:extLst>
                  <a:ext uri="{FF2B5EF4-FFF2-40B4-BE49-F238E27FC236}">
                    <a16:creationId xmlns:a16="http://schemas.microsoft.com/office/drawing/2014/main" id="{BD2BE34C-8B3C-48FC-B8DD-DB7C5FC211EC}"/>
                  </a:ext>
                </a:extLst>
              </p:cNvPr>
              <p:cNvSpPr>
                <a:spLocks noChangeArrowheads="1"/>
              </p:cNvSpPr>
              <p:nvPr/>
            </p:nvSpPr>
            <p:spPr bwMode="auto">
              <a:xfrm>
                <a:off x="4279784" y="4465717"/>
                <a:ext cx="2585167"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Retrieves from 3</a:t>
                </a:r>
                <a:r>
                  <a:rPr lang="en-US" altLang="en-US" sz="1400" kern="0" baseline="30000" dirty="0">
                    <a:gradFill>
                      <a:gsLst>
                        <a:gs pos="92035">
                          <a:schemeClr val="tx2"/>
                        </a:gs>
                        <a:gs pos="77876">
                          <a:schemeClr val="tx2"/>
                        </a:gs>
                      </a:gsLst>
                      <a:lin ang="5400000" scaled="0"/>
                    </a:gradFill>
                    <a:latin typeface="+mj-lt"/>
                  </a:rPr>
                  <a:t>rd</a:t>
                </a:r>
                <a:r>
                  <a:rPr lang="en-US" altLang="en-US" sz="1400" kern="0" dirty="0">
                    <a:gradFill>
                      <a:gsLst>
                        <a:gs pos="92035">
                          <a:schemeClr val="tx2"/>
                        </a:gs>
                        <a:gs pos="77876">
                          <a:schemeClr val="tx2"/>
                        </a:gs>
                      </a:gsLst>
                      <a:lin ang="5400000" scaled="0"/>
                    </a:gradFill>
                    <a:latin typeface="+mj-lt"/>
                  </a:rPr>
                  <a:t> party service</a:t>
                </a:r>
              </a:p>
            </p:txBody>
          </p:sp>
          <p:sp>
            <p:nvSpPr>
              <p:cNvPr id="44" name="Freeform 30">
                <a:extLst>
                  <a:ext uri="{FF2B5EF4-FFF2-40B4-BE49-F238E27FC236}">
                    <a16:creationId xmlns:a16="http://schemas.microsoft.com/office/drawing/2014/main" id="{CEFC094B-FB86-4AB5-B48F-4C130433B41F}"/>
                  </a:ext>
                </a:extLst>
              </p:cNvPr>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7">
                <a:extLst>
                  <a:ext uri="{FF2B5EF4-FFF2-40B4-BE49-F238E27FC236}">
                    <a16:creationId xmlns:a16="http://schemas.microsoft.com/office/drawing/2014/main" id="{F7D39E54-9C4C-4470-878B-3BAF30CE3D40}"/>
                  </a:ext>
                </a:extLst>
              </p:cNvPr>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Rectangle 59">
                <a:extLst>
                  <a:ext uri="{FF2B5EF4-FFF2-40B4-BE49-F238E27FC236}">
                    <a16:creationId xmlns:a16="http://schemas.microsoft.com/office/drawing/2014/main" id="{B4592ADA-5DB7-4026-B007-63BC7BE9BF7E}"/>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61">
                <a:extLst>
                  <a:ext uri="{FF2B5EF4-FFF2-40B4-BE49-F238E27FC236}">
                    <a16:creationId xmlns:a16="http://schemas.microsoft.com/office/drawing/2014/main" id="{DEBB5408-D74B-490A-8A7B-009C10FCC12D}"/>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F5B56632-78C0-4876-8774-EDE275BFA4D9}"/>
                </a:ext>
              </a:extLst>
            </p:cNvPr>
            <p:cNvGrpSpPr/>
            <p:nvPr/>
          </p:nvGrpSpPr>
          <p:grpSpPr>
            <a:xfrm>
              <a:off x="4313555" y="1939773"/>
              <a:ext cx="2666664" cy="3155913"/>
              <a:chOff x="7878763" y="2646363"/>
              <a:chExt cx="1685925" cy="1914007"/>
            </a:xfrm>
          </p:grpSpPr>
          <p:sp>
            <p:nvSpPr>
              <p:cNvPr id="70" name="Freeform 68">
                <a:extLst>
                  <a:ext uri="{FF2B5EF4-FFF2-40B4-BE49-F238E27FC236}">
                    <a16:creationId xmlns:a16="http://schemas.microsoft.com/office/drawing/2014/main" id="{417FA5E7-650C-4C3E-975F-4697659F7A86}"/>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Rectangle 71">
                <a:extLst>
                  <a:ext uri="{FF2B5EF4-FFF2-40B4-BE49-F238E27FC236}">
                    <a16:creationId xmlns:a16="http://schemas.microsoft.com/office/drawing/2014/main" id="{7C76B0A4-2A99-49AF-A490-4C21A2D573A0}"/>
                  </a:ext>
                </a:extLst>
              </p:cNvPr>
              <p:cNvSpPr>
                <a:spLocks noChangeArrowheads="1"/>
              </p:cNvSpPr>
              <p:nvPr/>
            </p:nvSpPr>
            <p:spPr bwMode="auto">
              <a:xfrm>
                <a:off x="8074024" y="4344988"/>
                <a:ext cx="196217"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E6E6E6"/>
                    </a:solidFill>
                    <a:effectLst/>
                    <a:uLnTx/>
                    <a:uFillTx/>
                    <a:latin typeface="Segoe UI Light" panose="020B0502040204020203" pitchFamily="34" charset="0"/>
                    <a:ea typeface="+mn-ea"/>
                    <a:cs typeface="+mn-cs"/>
                  </a:rPr>
                  <a:t>PP</a:t>
                </a:r>
                <a:endParaRPr kumimoji="0" lang="en-US" altLang="en-US" sz="1765" b="0" i="0" u="none" strike="noStrike" kern="0" cap="none" spc="0" normalizeH="0" baseline="0" noProof="0" dirty="0">
                  <a:ln>
                    <a:noFill/>
                  </a:ln>
                  <a:solidFill>
                    <a:srgbClr val="E6E6E6"/>
                  </a:solidFill>
                  <a:effectLst/>
                  <a:uLnTx/>
                  <a:uFillTx/>
                  <a:latin typeface="Arial" panose="020B0604020202020204" pitchFamily="34" charset="0"/>
                  <a:ea typeface="+mn-ea"/>
                  <a:cs typeface="+mn-cs"/>
                </a:endParaRPr>
              </a:p>
            </p:txBody>
          </p:sp>
          <p:sp>
            <p:nvSpPr>
              <p:cNvPr id="74" name="Rectangle 72">
                <a:extLst>
                  <a:ext uri="{FF2B5EF4-FFF2-40B4-BE49-F238E27FC236}">
                    <a16:creationId xmlns:a16="http://schemas.microsoft.com/office/drawing/2014/main" id="{D6DED427-34AA-4A7E-AC29-3C992A409076}"/>
                  </a:ext>
                </a:extLst>
              </p:cNvPr>
              <p:cNvSpPr>
                <a:spLocks noChangeArrowheads="1"/>
              </p:cNvSpPr>
              <p:nvPr/>
            </p:nvSpPr>
            <p:spPr bwMode="auto">
              <a:xfrm>
                <a:off x="8172449" y="4344988"/>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E6E6E6"/>
                    </a:solidFill>
                    <a:effectLst/>
                    <a:uLnTx/>
                    <a:uFillTx/>
                    <a:latin typeface="Segoe UI Light" panose="020B0502040204020203" pitchFamily="34" charset="0"/>
                    <a:ea typeface="+mn-ea"/>
                    <a:cs typeface="+mn-cs"/>
                  </a:rPr>
                  <a:t>r</a:t>
                </a:r>
                <a:endParaRPr kumimoji="0" lang="en-US" altLang="en-US" sz="1765" b="0" i="0" u="none" strike="noStrike" kern="0" cap="none" spc="0" normalizeH="0" baseline="0" noProof="0" dirty="0">
                  <a:ln>
                    <a:noFill/>
                  </a:ln>
                  <a:solidFill>
                    <a:srgbClr val="E6E6E6"/>
                  </a:solidFill>
                  <a:effectLst/>
                  <a:uLnTx/>
                  <a:uFillTx/>
                  <a:latin typeface="Arial" panose="020B0604020202020204" pitchFamily="34" charset="0"/>
                  <a:ea typeface="+mn-ea"/>
                  <a:cs typeface="+mn-cs"/>
                </a:endParaRPr>
              </a:p>
            </p:txBody>
          </p:sp>
          <p:sp>
            <p:nvSpPr>
              <p:cNvPr id="77" name="Rectangle 75">
                <a:extLst>
                  <a:ext uri="{FF2B5EF4-FFF2-40B4-BE49-F238E27FC236}">
                    <a16:creationId xmlns:a16="http://schemas.microsoft.com/office/drawing/2014/main" id="{D173E355-E2C6-44AF-9BA1-B020B3C6B217}"/>
                  </a:ext>
                </a:extLst>
              </p:cNvPr>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6">
                <a:extLst>
                  <a:ext uri="{FF2B5EF4-FFF2-40B4-BE49-F238E27FC236}">
                    <a16:creationId xmlns:a16="http://schemas.microsoft.com/office/drawing/2014/main" id="{8851300A-FA77-4684-8D1E-C157509A27C9}"/>
                  </a:ext>
                </a:extLst>
              </p:cNvPr>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7">
                <a:extLst>
                  <a:ext uri="{FF2B5EF4-FFF2-40B4-BE49-F238E27FC236}">
                    <a16:creationId xmlns:a16="http://schemas.microsoft.com/office/drawing/2014/main" id="{27C67A9D-B964-45D9-A2C6-56D6A9C7B7CC}"/>
                  </a:ext>
                </a:extLst>
              </p:cNvPr>
              <p:cNvSpPr>
                <a:spLocks noChangeArrowheads="1"/>
              </p:cNvSpPr>
              <p:nvPr/>
            </p:nvSpPr>
            <p:spPr bwMode="auto">
              <a:xfrm>
                <a:off x="8499476"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8">
                <a:extLst>
                  <a:ext uri="{FF2B5EF4-FFF2-40B4-BE49-F238E27FC236}">
                    <a16:creationId xmlns:a16="http://schemas.microsoft.com/office/drawing/2014/main" id="{FCE44B79-E7DA-4124-8B6A-1C448C3FD712}"/>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0">
                <a:extLst>
                  <a:ext uri="{FF2B5EF4-FFF2-40B4-BE49-F238E27FC236}">
                    <a16:creationId xmlns:a16="http://schemas.microsoft.com/office/drawing/2014/main" id="{48746B22-CD68-4393-A5A7-6C96E17F5AA5}"/>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a:extLst>
                  <a:ext uri="{FF2B5EF4-FFF2-40B4-BE49-F238E27FC236}">
                    <a16:creationId xmlns:a16="http://schemas.microsoft.com/office/drawing/2014/main" id="{2DC00BF6-3330-4E70-A4C0-D62669CB538D}"/>
                  </a:ext>
                </a:extLst>
              </p:cNvPr>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a:extLst>
                  <a:ext uri="{FF2B5EF4-FFF2-40B4-BE49-F238E27FC236}">
                    <a16:creationId xmlns:a16="http://schemas.microsoft.com/office/drawing/2014/main" id="{DA92AB7B-F917-4F3B-89DF-C0309EDE0C67}"/>
                  </a:ext>
                </a:extLst>
              </p:cNvPr>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a:extLst>
                  <a:ext uri="{FF2B5EF4-FFF2-40B4-BE49-F238E27FC236}">
                    <a16:creationId xmlns:a16="http://schemas.microsoft.com/office/drawing/2014/main" id="{B3B3E011-50BA-4B21-A93D-0584917DA3B9}"/>
                  </a:ext>
                </a:extLst>
              </p:cNvPr>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5">
                <a:extLst>
                  <a:ext uri="{FF2B5EF4-FFF2-40B4-BE49-F238E27FC236}">
                    <a16:creationId xmlns:a16="http://schemas.microsoft.com/office/drawing/2014/main" id="{F9610815-0975-4798-BE6D-4A15A7E7173A}"/>
                  </a:ext>
                </a:extLst>
              </p:cNvPr>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7">
                <a:extLst>
                  <a:ext uri="{FF2B5EF4-FFF2-40B4-BE49-F238E27FC236}">
                    <a16:creationId xmlns:a16="http://schemas.microsoft.com/office/drawing/2014/main" id="{5190C7B8-75FE-472F-BEEF-1777A2128F3F}"/>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Rectangle 89">
                <a:extLst>
                  <a:ext uri="{FF2B5EF4-FFF2-40B4-BE49-F238E27FC236}">
                    <a16:creationId xmlns:a16="http://schemas.microsoft.com/office/drawing/2014/main" id="{4F371735-6F5C-4818-8FB9-3B6CF2D86B90}"/>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4">
                <a:extLst>
                  <a:ext uri="{FF2B5EF4-FFF2-40B4-BE49-F238E27FC236}">
                    <a16:creationId xmlns:a16="http://schemas.microsoft.com/office/drawing/2014/main" id="{D99FC74E-CC4F-432C-9192-5A658923DA00}"/>
                  </a:ext>
                </a:extLst>
              </p:cNvPr>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a:extLst>
                  <a:ext uri="{FF2B5EF4-FFF2-40B4-BE49-F238E27FC236}">
                    <a16:creationId xmlns:a16="http://schemas.microsoft.com/office/drawing/2014/main" id="{C19239CE-A9D1-46DA-B62F-3F7F7F0E1C89}"/>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Rectangle 98">
                <a:extLst>
                  <a:ext uri="{FF2B5EF4-FFF2-40B4-BE49-F238E27FC236}">
                    <a16:creationId xmlns:a16="http://schemas.microsoft.com/office/drawing/2014/main" id="{88B931CD-E23B-41B4-A362-F6B834F0EAD0}"/>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3">
                <a:extLst>
                  <a:ext uri="{FF2B5EF4-FFF2-40B4-BE49-F238E27FC236}">
                    <a16:creationId xmlns:a16="http://schemas.microsoft.com/office/drawing/2014/main" id="{8513A92F-9FDC-4B1C-9E5B-AF828FD7C1CE}"/>
                  </a:ext>
                </a:extLst>
              </p:cNvPr>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5">
                <a:extLst>
                  <a:ext uri="{FF2B5EF4-FFF2-40B4-BE49-F238E27FC236}">
                    <a16:creationId xmlns:a16="http://schemas.microsoft.com/office/drawing/2014/main" id="{7A7D0C4F-A6E3-4733-8D28-1EB8ADD29D7E}"/>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07" name="Group 206">
              <a:extLst>
                <a:ext uri="{FF2B5EF4-FFF2-40B4-BE49-F238E27FC236}">
                  <a16:creationId xmlns:a16="http://schemas.microsoft.com/office/drawing/2014/main" id="{DBE822EB-9092-41C7-9EDD-45A0F7372C4C}"/>
                </a:ext>
              </a:extLst>
            </p:cNvPr>
            <p:cNvGrpSpPr/>
            <p:nvPr/>
          </p:nvGrpSpPr>
          <p:grpSpPr>
            <a:xfrm>
              <a:off x="7949850" y="2632291"/>
              <a:ext cx="1431482" cy="1829319"/>
              <a:chOff x="1971832" y="2781301"/>
              <a:chExt cx="1460187" cy="1866001"/>
            </a:xfrm>
          </p:grpSpPr>
          <p:sp>
            <p:nvSpPr>
              <p:cNvPr id="208" name="Rectangle 5">
                <a:extLst>
                  <a:ext uri="{FF2B5EF4-FFF2-40B4-BE49-F238E27FC236}">
                    <a16:creationId xmlns:a16="http://schemas.microsoft.com/office/drawing/2014/main" id="{716158BC-EC60-4718-8ECE-DA48BB5467E3}"/>
                  </a:ext>
                </a:extLst>
              </p:cNvPr>
              <p:cNvSpPr>
                <a:spLocks noChangeArrowheads="1"/>
              </p:cNvSpPr>
              <p:nvPr/>
            </p:nvSpPr>
            <p:spPr bwMode="auto">
              <a:xfrm>
                <a:off x="1971832" y="4427538"/>
                <a:ext cx="1460187"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Forecast returned</a:t>
                </a:r>
              </a:p>
            </p:txBody>
          </p:sp>
          <p:sp>
            <p:nvSpPr>
              <p:cNvPr id="209" name="Rectangle 6">
                <a:extLst>
                  <a:ext uri="{FF2B5EF4-FFF2-40B4-BE49-F238E27FC236}">
                    <a16:creationId xmlns:a16="http://schemas.microsoft.com/office/drawing/2014/main" id="{F169F6FD-64F2-4B5C-8E24-7616057BB63B}"/>
                  </a:ext>
                </a:extLst>
              </p:cNvPr>
              <p:cNvSpPr>
                <a:spLocks noChangeArrowheads="1"/>
              </p:cNvSpPr>
              <p:nvPr/>
            </p:nvSpPr>
            <p:spPr bwMode="auto">
              <a:xfrm>
                <a:off x="1991882" y="4427538"/>
                <a:ext cx="66"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endParaRPr lang="en-US" altLang="en-US" sz="1400" kern="0" dirty="0">
                  <a:gradFill>
                    <a:gsLst>
                      <a:gs pos="92035">
                        <a:schemeClr val="tx2"/>
                      </a:gs>
                      <a:gs pos="77876">
                        <a:schemeClr val="tx2"/>
                      </a:gs>
                    </a:gsLst>
                    <a:lin ang="5400000" scaled="0"/>
                  </a:gradFill>
                  <a:latin typeface="+mj-lt"/>
                </a:endParaRPr>
              </a:p>
            </p:txBody>
          </p:sp>
          <p:sp>
            <p:nvSpPr>
              <p:cNvPr id="213" name="Freeform 31">
                <a:extLst>
                  <a:ext uri="{FF2B5EF4-FFF2-40B4-BE49-F238E27FC236}">
                    <a16:creationId xmlns:a16="http://schemas.microsoft.com/office/drawing/2014/main" id="{845817DD-78C5-4E41-9F66-9FF8DA69C9CA}"/>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32">
                <a:extLst>
                  <a:ext uri="{FF2B5EF4-FFF2-40B4-BE49-F238E27FC236}">
                    <a16:creationId xmlns:a16="http://schemas.microsoft.com/office/drawing/2014/main" id="{570BDF4B-8413-45D9-BB88-21A924B31EB3}"/>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33">
                <a:extLst>
                  <a:ext uri="{FF2B5EF4-FFF2-40B4-BE49-F238E27FC236}">
                    <a16:creationId xmlns:a16="http://schemas.microsoft.com/office/drawing/2014/main" id="{9E0DC97D-FDEB-4AC2-B3A1-7B0A4DB03127}"/>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Oval 34">
                <a:extLst>
                  <a:ext uri="{FF2B5EF4-FFF2-40B4-BE49-F238E27FC236}">
                    <a16:creationId xmlns:a16="http://schemas.microsoft.com/office/drawing/2014/main" id="{1ACEDFA5-6430-4741-B8A6-AA1977DBE497}"/>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Oval 35">
                <a:extLst>
                  <a:ext uri="{FF2B5EF4-FFF2-40B4-BE49-F238E27FC236}">
                    <a16:creationId xmlns:a16="http://schemas.microsoft.com/office/drawing/2014/main" id="{5B7843E2-4A56-44AF-8932-E78AC73F190D}"/>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Freeform 36">
                <a:extLst>
                  <a:ext uri="{FF2B5EF4-FFF2-40B4-BE49-F238E27FC236}">
                    <a16:creationId xmlns:a16="http://schemas.microsoft.com/office/drawing/2014/main" id="{4C70BC96-A88E-4F1B-BD94-6F465073CF00}"/>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Freeform 37">
                <a:extLst>
                  <a:ext uri="{FF2B5EF4-FFF2-40B4-BE49-F238E27FC236}">
                    <a16:creationId xmlns:a16="http://schemas.microsoft.com/office/drawing/2014/main" id="{B9584E60-383A-4449-B61E-18B54F554DDB}"/>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Freeform 38">
                <a:extLst>
                  <a:ext uri="{FF2B5EF4-FFF2-40B4-BE49-F238E27FC236}">
                    <a16:creationId xmlns:a16="http://schemas.microsoft.com/office/drawing/2014/main" id="{906D9A0A-9DC6-4312-8A5C-CAD9A6A18FA5}"/>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Freeform 39">
                <a:extLst>
                  <a:ext uri="{FF2B5EF4-FFF2-40B4-BE49-F238E27FC236}">
                    <a16:creationId xmlns:a16="http://schemas.microsoft.com/office/drawing/2014/main" id="{A83D1FDC-5656-4B41-A0CB-8A7935B94664}"/>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Freeform 40">
                <a:extLst>
                  <a:ext uri="{FF2B5EF4-FFF2-40B4-BE49-F238E27FC236}">
                    <a16:creationId xmlns:a16="http://schemas.microsoft.com/office/drawing/2014/main" id="{A71AF3E6-31F8-463D-A550-DF80AF59A3BC}"/>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Freeform 41">
                <a:extLst>
                  <a:ext uri="{FF2B5EF4-FFF2-40B4-BE49-F238E27FC236}">
                    <a16:creationId xmlns:a16="http://schemas.microsoft.com/office/drawing/2014/main" id="{61750090-0615-4D1B-9CE0-A13C69A7325A}"/>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Freeform 42">
                <a:extLst>
                  <a:ext uri="{FF2B5EF4-FFF2-40B4-BE49-F238E27FC236}">
                    <a16:creationId xmlns:a16="http://schemas.microsoft.com/office/drawing/2014/main" id="{323286D8-731D-4ADF-85BC-3C85B77067B9}"/>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5" name="Rectangle 43">
                <a:extLst>
                  <a:ext uri="{FF2B5EF4-FFF2-40B4-BE49-F238E27FC236}">
                    <a16:creationId xmlns:a16="http://schemas.microsoft.com/office/drawing/2014/main" id="{9EB99C9C-0598-4B21-A729-465335170D91}"/>
                  </a:ext>
                </a:extLst>
              </p:cNvPr>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6" name="Rectangle 44">
                <a:extLst>
                  <a:ext uri="{FF2B5EF4-FFF2-40B4-BE49-F238E27FC236}">
                    <a16:creationId xmlns:a16="http://schemas.microsoft.com/office/drawing/2014/main" id="{E7785D67-9A46-4F84-9418-4C90973123E4}"/>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7" name="Rectangle 45">
                <a:extLst>
                  <a:ext uri="{FF2B5EF4-FFF2-40B4-BE49-F238E27FC236}">
                    <a16:creationId xmlns:a16="http://schemas.microsoft.com/office/drawing/2014/main" id="{E2F142DB-B57E-48AF-A9D8-F94698A7CB5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8" name="Rectangle 46">
                <a:extLst>
                  <a:ext uri="{FF2B5EF4-FFF2-40B4-BE49-F238E27FC236}">
                    <a16:creationId xmlns:a16="http://schemas.microsoft.com/office/drawing/2014/main" id="{0BC80093-3793-45AB-AFB1-936CC7948636}"/>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Rectangle 47">
                <a:extLst>
                  <a:ext uri="{FF2B5EF4-FFF2-40B4-BE49-F238E27FC236}">
                    <a16:creationId xmlns:a16="http://schemas.microsoft.com/office/drawing/2014/main" id="{6B016AD9-A56C-4384-B2B3-071A64BC1A46}"/>
                  </a:ext>
                </a:extLst>
              </p:cNvPr>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Rectangle 48">
                <a:extLst>
                  <a:ext uri="{FF2B5EF4-FFF2-40B4-BE49-F238E27FC236}">
                    <a16:creationId xmlns:a16="http://schemas.microsoft.com/office/drawing/2014/main" id="{BA91CE26-DF53-4C94-8064-12DE280B26C3}"/>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Freeform 49">
                <a:extLst>
                  <a:ext uri="{FF2B5EF4-FFF2-40B4-BE49-F238E27FC236}">
                    <a16:creationId xmlns:a16="http://schemas.microsoft.com/office/drawing/2014/main" id="{58442896-8E58-4802-96C0-86E396ABA36E}"/>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Freeform 50">
                <a:extLst>
                  <a:ext uri="{FF2B5EF4-FFF2-40B4-BE49-F238E27FC236}">
                    <a16:creationId xmlns:a16="http://schemas.microsoft.com/office/drawing/2014/main" id="{2F08B7F6-C098-4AAD-A812-572DF2C06851}"/>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Freeform 51">
                <a:extLst>
                  <a:ext uri="{FF2B5EF4-FFF2-40B4-BE49-F238E27FC236}">
                    <a16:creationId xmlns:a16="http://schemas.microsoft.com/office/drawing/2014/main" id="{DE65BB20-AC53-4F9B-91C2-9A65B2846615}"/>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37" name="Group 236">
              <a:extLst>
                <a:ext uri="{FF2B5EF4-FFF2-40B4-BE49-F238E27FC236}">
                  <a16:creationId xmlns:a16="http://schemas.microsoft.com/office/drawing/2014/main" id="{7A0B2BA9-ECE1-46EF-AD24-297C128A181A}"/>
                </a:ext>
              </a:extLst>
            </p:cNvPr>
            <p:cNvGrpSpPr/>
            <p:nvPr/>
          </p:nvGrpSpPr>
          <p:grpSpPr>
            <a:xfrm>
              <a:off x="7424197" y="3257326"/>
              <a:ext cx="398411" cy="146292"/>
              <a:chOff x="9637192" y="3218922"/>
              <a:chExt cx="398411" cy="146292"/>
            </a:xfrm>
          </p:grpSpPr>
          <p:sp>
            <p:nvSpPr>
              <p:cNvPr id="235" name="Freeform 11">
                <a:extLst>
                  <a:ext uri="{FF2B5EF4-FFF2-40B4-BE49-F238E27FC236}">
                    <a16:creationId xmlns:a16="http://schemas.microsoft.com/office/drawing/2014/main" id="{E8088D86-79D6-4CD8-9C5D-1F7281F9FB75}"/>
                  </a:ext>
                </a:extLst>
              </p:cNvPr>
              <p:cNvSpPr>
                <a:spLocks noEditPoints="1"/>
              </p:cNvSpPr>
              <p:nvPr/>
            </p:nvSpPr>
            <p:spPr bwMode="auto">
              <a:xfrm>
                <a:off x="9637192" y="3278061"/>
                <a:ext cx="291027" cy="28013"/>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2">
                <a:extLst>
                  <a:ext uri="{FF2B5EF4-FFF2-40B4-BE49-F238E27FC236}">
                    <a16:creationId xmlns:a16="http://schemas.microsoft.com/office/drawing/2014/main" id="{486AA7DB-CDAB-4252-8DC2-FB1937F18236}"/>
                  </a:ext>
                </a:extLst>
              </p:cNvPr>
              <p:cNvSpPr>
                <a:spLocks/>
              </p:cNvSpPr>
              <p:nvPr/>
            </p:nvSpPr>
            <p:spPr bwMode="auto">
              <a:xfrm>
                <a:off x="9906430" y="3218922"/>
                <a:ext cx="129173" cy="146292"/>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319122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Singing in the Rain …</a:t>
            </a:r>
          </a:p>
        </p:txBody>
      </p:sp>
      <p:sp>
        <p:nvSpPr>
          <p:cNvPr id="3" name="Title 1">
            <a:extLst>
              <a:ext uri="{FF2B5EF4-FFF2-40B4-BE49-F238E27FC236}">
                <a16:creationId xmlns:a16="http://schemas.microsoft.com/office/drawing/2014/main" id="{8210C303-E115-4134-8426-49CF0C4546D9}"/>
              </a:ext>
            </a:extLst>
          </p:cNvPr>
          <p:cNvSpPr txBox="1">
            <a:spLocks/>
          </p:cNvSpPr>
          <p:nvPr/>
        </p:nvSpPr>
        <p:spPr>
          <a:xfrm>
            <a:off x="1813455" y="3760363"/>
            <a:ext cx="10010687" cy="5170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6000"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2400" b="1" dirty="0"/>
              <a:t>… ADDING COMPUTE WITH AZURE FUNCTIONS</a:t>
            </a:r>
          </a:p>
        </p:txBody>
      </p:sp>
    </p:spTree>
    <p:extLst>
      <p:ext uri="{BB962C8B-B14F-4D97-AF65-F5344CB8AC3E}">
        <p14:creationId xmlns:p14="http://schemas.microsoft.com/office/powerpoint/2010/main" val="3286375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C1E83-89D5-4879-B382-A88FAB9DFBB3}"/>
              </a:ext>
            </a:extLst>
          </p:cNvPr>
          <p:cNvPicPr>
            <a:picLocks noChangeAspect="1"/>
          </p:cNvPicPr>
          <p:nvPr/>
        </p:nvPicPr>
        <p:blipFill>
          <a:blip r:embed="rId2"/>
          <a:stretch>
            <a:fillRect/>
          </a:stretch>
        </p:blipFill>
        <p:spPr>
          <a:xfrm>
            <a:off x="4621937" y="1954937"/>
            <a:ext cx="2948126" cy="2948126"/>
          </a:xfrm>
          <a:prstGeom prst="rect">
            <a:avLst/>
          </a:prstGeom>
        </p:spPr>
      </p:pic>
    </p:spTree>
    <p:extLst>
      <p:ext uri="{BB962C8B-B14F-4D97-AF65-F5344CB8AC3E}">
        <p14:creationId xmlns:p14="http://schemas.microsoft.com/office/powerpoint/2010/main" val="5859404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760434B-1360-D340-A6A4-3BC5E3094C02}"/>
              </a:ext>
            </a:extLst>
          </p:cNvPr>
          <p:cNvGrpSpPr/>
          <p:nvPr/>
        </p:nvGrpSpPr>
        <p:grpSpPr>
          <a:xfrm>
            <a:off x="441199" y="2560320"/>
            <a:ext cx="11312486" cy="2621191"/>
            <a:chOff x="441199" y="2129421"/>
            <a:chExt cx="11312486" cy="2621191"/>
          </a:xfrm>
        </p:grpSpPr>
        <p:sp>
          <p:nvSpPr>
            <p:cNvPr id="9" name="Rectangle 8">
              <a:extLst>
                <a:ext uri="{FF2B5EF4-FFF2-40B4-BE49-F238E27FC236}">
                  <a16:creationId xmlns:a16="http://schemas.microsoft.com/office/drawing/2014/main" id="{1C47FC4C-AB15-BC4A-A0FB-FDA7B99B6154}"/>
                </a:ext>
              </a:extLst>
            </p:cNvPr>
            <p:cNvSpPr/>
            <p:nvPr/>
          </p:nvSpPr>
          <p:spPr>
            <a:xfrm>
              <a:off x="8022933" y="2677261"/>
              <a:ext cx="3730752"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668DA-D1B7-D84B-B986-50048017EF9A}"/>
                </a:ext>
              </a:extLst>
            </p:cNvPr>
            <p:cNvSpPr/>
            <p:nvPr/>
          </p:nvSpPr>
          <p:spPr>
            <a:xfrm>
              <a:off x="2945676" y="2838900"/>
              <a:ext cx="4957393"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B71738-8BC6-BA4B-8136-BE185F5EEF74}"/>
                </a:ext>
              </a:extLst>
            </p:cNvPr>
            <p:cNvSpPr/>
            <p:nvPr/>
          </p:nvSpPr>
          <p:spPr>
            <a:xfrm>
              <a:off x="442127" y="2677261"/>
              <a:ext cx="7461504"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37BB7C7-F59C-5B40-8129-0640002137C2}"/>
                </a:ext>
              </a:extLst>
            </p:cNvPr>
            <p:cNvPicPr>
              <a:picLocks noChangeAspect="1"/>
            </p:cNvPicPr>
            <p:nvPr/>
          </p:nvPicPr>
          <p:blipFill>
            <a:blip r:embed="rId3"/>
            <a:stretch>
              <a:fillRect/>
            </a:stretch>
          </p:blipFill>
          <p:spPr>
            <a:xfrm>
              <a:off x="6679313" y="2998717"/>
              <a:ext cx="1280158" cy="880749"/>
            </a:xfrm>
            <a:prstGeom prst="rect">
              <a:avLst/>
            </a:prstGeom>
          </p:spPr>
        </p:pic>
        <p:pic>
          <p:nvPicPr>
            <p:cNvPr id="13" name="Picture 12">
              <a:extLst>
                <a:ext uri="{FF2B5EF4-FFF2-40B4-BE49-F238E27FC236}">
                  <a16:creationId xmlns:a16="http://schemas.microsoft.com/office/drawing/2014/main" id="{3637B313-CF30-2047-A91A-E6E7794FBCBF}"/>
                </a:ext>
              </a:extLst>
            </p:cNvPr>
            <p:cNvPicPr>
              <a:picLocks noChangeAspect="1"/>
            </p:cNvPicPr>
            <p:nvPr/>
          </p:nvPicPr>
          <p:blipFill>
            <a:blip r:embed="rId4"/>
            <a:stretch>
              <a:fillRect/>
            </a:stretch>
          </p:blipFill>
          <p:spPr>
            <a:xfrm>
              <a:off x="7902704" y="2998717"/>
              <a:ext cx="1280158" cy="880749"/>
            </a:xfrm>
            <a:prstGeom prst="rect">
              <a:avLst/>
            </a:prstGeom>
          </p:spPr>
        </p:pic>
        <p:pic>
          <p:nvPicPr>
            <p:cNvPr id="14" name="Picture 13">
              <a:extLst>
                <a:ext uri="{FF2B5EF4-FFF2-40B4-BE49-F238E27FC236}">
                  <a16:creationId xmlns:a16="http://schemas.microsoft.com/office/drawing/2014/main" id="{A075D961-2467-C446-B276-E7640CD3B6D2}"/>
                </a:ext>
              </a:extLst>
            </p:cNvPr>
            <p:cNvPicPr>
              <a:picLocks noChangeAspect="1"/>
            </p:cNvPicPr>
            <p:nvPr/>
          </p:nvPicPr>
          <p:blipFill>
            <a:blip r:embed="rId5"/>
            <a:stretch>
              <a:fillRect/>
            </a:stretch>
          </p:blipFill>
          <p:spPr>
            <a:xfrm>
              <a:off x="562358" y="2998717"/>
              <a:ext cx="1280158" cy="880749"/>
            </a:xfrm>
            <a:prstGeom prst="rect">
              <a:avLst/>
            </a:prstGeom>
          </p:spPr>
        </p:pic>
        <p:pic>
          <p:nvPicPr>
            <p:cNvPr id="15" name="Picture 14">
              <a:extLst>
                <a:ext uri="{FF2B5EF4-FFF2-40B4-BE49-F238E27FC236}">
                  <a16:creationId xmlns:a16="http://schemas.microsoft.com/office/drawing/2014/main" id="{9FAA5F06-617A-EC4D-B997-D9920D54AB85}"/>
                </a:ext>
              </a:extLst>
            </p:cNvPr>
            <p:cNvPicPr>
              <a:picLocks noChangeAspect="1"/>
            </p:cNvPicPr>
            <p:nvPr/>
          </p:nvPicPr>
          <p:blipFill>
            <a:blip r:embed="rId6"/>
            <a:stretch>
              <a:fillRect/>
            </a:stretch>
          </p:blipFill>
          <p:spPr>
            <a:xfrm>
              <a:off x="4232531" y="2998717"/>
              <a:ext cx="1280158" cy="880749"/>
            </a:xfrm>
            <a:prstGeom prst="rect">
              <a:avLst/>
            </a:prstGeom>
          </p:spPr>
        </p:pic>
        <p:pic>
          <p:nvPicPr>
            <p:cNvPr id="16" name="Picture 15">
              <a:extLst>
                <a:ext uri="{FF2B5EF4-FFF2-40B4-BE49-F238E27FC236}">
                  <a16:creationId xmlns:a16="http://schemas.microsoft.com/office/drawing/2014/main" id="{96C78656-9A31-8D41-82D6-18B7406A5262}"/>
                </a:ext>
              </a:extLst>
            </p:cNvPr>
            <p:cNvPicPr>
              <a:picLocks noChangeAspect="1"/>
            </p:cNvPicPr>
            <p:nvPr/>
          </p:nvPicPr>
          <p:blipFill>
            <a:blip r:embed="rId7"/>
            <a:stretch>
              <a:fillRect/>
            </a:stretch>
          </p:blipFill>
          <p:spPr>
            <a:xfrm>
              <a:off x="5455922" y="2998717"/>
              <a:ext cx="1280158" cy="880749"/>
            </a:xfrm>
            <a:prstGeom prst="rect">
              <a:avLst/>
            </a:prstGeom>
          </p:spPr>
        </p:pic>
        <p:pic>
          <p:nvPicPr>
            <p:cNvPr id="17" name="Picture 16">
              <a:extLst>
                <a:ext uri="{FF2B5EF4-FFF2-40B4-BE49-F238E27FC236}">
                  <a16:creationId xmlns:a16="http://schemas.microsoft.com/office/drawing/2014/main" id="{3C88E855-5E95-B74C-AC9B-0CC0C14C6CCC}"/>
                </a:ext>
              </a:extLst>
            </p:cNvPr>
            <p:cNvPicPr>
              <a:picLocks noChangeAspect="1"/>
            </p:cNvPicPr>
            <p:nvPr/>
          </p:nvPicPr>
          <p:blipFill>
            <a:blip r:embed="rId8"/>
            <a:stretch>
              <a:fillRect/>
            </a:stretch>
          </p:blipFill>
          <p:spPr>
            <a:xfrm>
              <a:off x="9126095" y="2998717"/>
              <a:ext cx="1280158" cy="880749"/>
            </a:xfrm>
            <a:prstGeom prst="rect">
              <a:avLst/>
            </a:prstGeom>
          </p:spPr>
        </p:pic>
        <p:pic>
          <p:nvPicPr>
            <p:cNvPr id="18" name="Picture 17">
              <a:extLst>
                <a:ext uri="{FF2B5EF4-FFF2-40B4-BE49-F238E27FC236}">
                  <a16:creationId xmlns:a16="http://schemas.microsoft.com/office/drawing/2014/main" id="{779917AF-DAF3-C240-823C-5E04B6772351}"/>
                </a:ext>
              </a:extLst>
            </p:cNvPr>
            <p:cNvPicPr>
              <a:picLocks noChangeAspect="1"/>
            </p:cNvPicPr>
            <p:nvPr/>
          </p:nvPicPr>
          <p:blipFill>
            <a:blip r:embed="rId9"/>
            <a:stretch>
              <a:fillRect/>
            </a:stretch>
          </p:blipFill>
          <p:spPr>
            <a:xfrm>
              <a:off x="3009140" y="2998717"/>
              <a:ext cx="1280158" cy="880749"/>
            </a:xfrm>
            <a:prstGeom prst="rect">
              <a:avLst/>
            </a:prstGeom>
          </p:spPr>
        </p:pic>
        <p:pic>
          <p:nvPicPr>
            <p:cNvPr id="19" name="Picture 18">
              <a:extLst>
                <a:ext uri="{FF2B5EF4-FFF2-40B4-BE49-F238E27FC236}">
                  <a16:creationId xmlns:a16="http://schemas.microsoft.com/office/drawing/2014/main" id="{661B97C1-D049-E645-AD2C-1C1775DF0C80}"/>
                </a:ext>
              </a:extLst>
            </p:cNvPr>
            <p:cNvPicPr>
              <a:picLocks noChangeAspect="1"/>
            </p:cNvPicPr>
            <p:nvPr/>
          </p:nvPicPr>
          <p:blipFill>
            <a:blip r:embed="rId10"/>
            <a:stretch>
              <a:fillRect/>
            </a:stretch>
          </p:blipFill>
          <p:spPr>
            <a:xfrm>
              <a:off x="10349484" y="2998717"/>
              <a:ext cx="1280158" cy="880749"/>
            </a:xfrm>
            <a:prstGeom prst="rect">
              <a:avLst/>
            </a:prstGeom>
          </p:spPr>
        </p:pic>
        <p:pic>
          <p:nvPicPr>
            <p:cNvPr id="20" name="Picture 19">
              <a:extLst>
                <a:ext uri="{FF2B5EF4-FFF2-40B4-BE49-F238E27FC236}">
                  <a16:creationId xmlns:a16="http://schemas.microsoft.com/office/drawing/2014/main" id="{464B467F-F872-C241-9A61-6481B08BF649}"/>
                </a:ext>
              </a:extLst>
            </p:cNvPr>
            <p:cNvPicPr>
              <a:picLocks noChangeAspect="1"/>
            </p:cNvPicPr>
            <p:nvPr/>
          </p:nvPicPr>
          <p:blipFill>
            <a:blip r:embed="rId11"/>
            <a:stretch>
              <a:fillRect/>
            </a:stretch>
          </p:blipFill>
          <p:spPr>
            <a:xfrm>
              <a:off x="1785749" y="2998717"/>
              <a:ext cx="1280158" cy="880749"/>
            </a:xfrm>
            <a:prstGeom prst="rect">
              <a:avLst/>
            </a:prstGeom>
          </p:spPr>
        </p:pic>
        <p:sp>
          <p:nvSpPr>
            <p:cNvPr id="21" name="Rectangle 45">
              <a:extLst>
                <a:ext uri="{FF2B5EF4-FFF2-40B4-BE49-F238E27FC236}">
                  <a16:creationId xmlns:a16="http://schemas.microsoft.com/office/drawing/2014/main" id="{BC203A30-0701-EC47-A746-1BD4559FF6DC}"/>
                </a:ext>
              </a:extLst>
            </p:cNvPr>
            <p:cNvSpPr/>
            <p:nvPr/>
          </p:nvSpPr>
          <p:spPr>
            <a:xfrm>
              <a:off x="441199" y="2477776"/>
              <a:ext cx="7461504"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45">
              <a:extLst>
                <a:ext uri="{FF2B5EF4-FFF2-40B4-BE49-F238E27FC236}">
                  <a16:creationId xmlns:a16="http://schemas.microsoft.com/office/drawing/2014/main" id="{0C44559D-F8AD-DF42-A59A-B33C30FCD558}"/>
                </a:ext>
              </a:extLst>
            </p:cNvPr>
            <p:cNvSpPr/>
            <p:nvPr/>
          </p:nvSpPr>
          <p:spPr>
            <a:xfrm>
              <a:off x="8022933" y="2477776"/>
              <a:ext cx="3730752"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5">
              <a:extLst>
                <a:ext uri="{FF2B5EF4-FFF2-40B4-BE49-F238E27FC236}">
                  <a16:creationId xmlns:a16="http://schemas.microsoft.com/office/drawing/2014/main" id="{37C83A13-A03B-DC4F-A819-9B73190527DE}"/>
                </a:ext>
              </a:extLst>
            </p:cNvPr>
            <p:cNvSpPr/>
            <p:nvPr/>
          </p:nvSpPr>
          <p:spPr>
            <a:xfrm rot="10800000">
              <a:off x="2945677" y="4308966"/>
              <a:ext cx="4957391" cy="70654"/>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B160355-30D1-BA47-8885-8FA9A0F79E82}"/>
                </a:ext>
              </a:extLst>
            </p:cNvPr>
            <p:cNvPicPr>
              <a:picLocks noChangeAspect="1"/>
            </p:cNvPicPr>
            <p:nvPr/>
          </p:nvPicPr>
          <p:blipFill>
            <a:blip r:embed="rId12"/>
            <a:stretch>
              <a:fillRect/>
            </a:stretch>
          </p:blipFill>
          <p:spPr>
            <a:xfrm>
              <a:off x="5060942" y="4516932"/>
              <a:ext cx="847090" cy="233680"/>
            </a:xfrm>
            <a:prstGeom prst="rect">
              <a:avLst/>
            </a:prstGeom>
          </p:spPr>
        </p:pic>
        <p:pic>
          <p:nvPicPr>
            <p:cNvPr id="25" name="Picture 24">
              <a:extLst>
                <a:ext uri="{FF2B5EF4-FFF2-40B4-BE49-F238E27FC236}">
                  <a16:creationId xmlns:a16="http://schemas.microsoft.com/office/drawing/2014/main" id="{4237707C-4C65-6843-AC6B-1CF2390CCDF9}"/>
                </a:ext>
              </a:extLst>
            </p:cNvPr>
            <p:cNvPicPr>
              <a:picLocks noChangeAspect="1"/>
            </p:cNvPicPr>
            <p:nvPr/>
          </p:nvPicPr>
          <p:blipFill>
            <a:blip r:embed="rId13"/>
            <a:stretch>
              <a:fillRect/>
            </a:stretch>
          </p:blipFill>
          <p:spPr>
            <a:xfrm>
              <a:off x="3748406" y="2129421"/>
              <a:ext cx="847090" cy="233680"/>
            </a:xfrm>
            <a:prstGeom prst="rect">
              <a:avLst/>
            </a:prstGeom>
          </p:spPr>
        </p:pic>
        <p:pic>
          <p:nvPicPr>
            <p:cNvPr id="26" name="Picture 25">
              <a:extLst>
                <a:ext uri="{FF2B5EF4-FFF2-40B4-BE49-F238E27FC236}">
                  <a16:creationId xmlns:a16="http://schemas.microsoft.com/office/drawing/2014/main" id="{61FF43D0-EF2A-D749-8D90-B4D43E9D59AA}"/>
                </a:ext>
              </a:extLst>
            </p:cNvPr>
            <p:cNvPicPr>
              <a:picLocks noChangeAspect="1"/>
            </p:cNvPicPr>
            <p:nvPr/>
          </p:nvPicPr>
          <p:blipFill>
            <a:blip r:embed="rId14"/>
            <a:stretch>
              <a:fillRect/>
            </a:stretch>
          </p:blipFill>
          <p:spPr>
            <a:xfrm>
              <a:off x="9515882" y="2129421"/>
              <a:ext cx="744855" cy="189865"/>
            </a:xfrm>
            <a:prstGeom prst="rect">
              <a:avLst/>
            </a:prstGeom>
          </p:spPr>
        </p:pic>
      </p:grpSp>
      <p:sp>
        <p:nvSpPr>
          <p:cNvPr id="27" name="Rectangle 26">
            <a:extLst>
              <a:ext uri="{FF2B5EF4-FFF2-40B4-BE49-F238E27FC236}">
                <a16:creationId xmlns:a16="http://schemas.microsoft.com/office/drawing/2014/main" id="{C0DAAC63-DC54-6D46-883E-A0D5032FD287}"/>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9656C74-09AF-AC46-B59B-0CBB39B9B692}"/>
              </a:ext>
            </a:extLst>
          </p:cNvPr>
          <p:cNvPicPr>
            <a:picLocks noChangeAspect="1"/>
          </p:cNvPicPr>
          <p:nvPr/>
        </p:nvPicPr>
        <p:blipFill>
          <a:blip r:embed="rId15"/>
          <a:stretch>
            <a:fillRect/>
          </a:stretch>
        </p:blipFill>
        <p:spPr>
          <a:xfrm>
            <a:off x="4953000" y="824937"/>
            <a:ext cx="2286000" cy="633876"/>
          </a:xfrm>
          <a:prstGeom prst="rect">
            <a:avLst/>
          </a:prstGeom>
        </p:spPr>
      </p:pic>
    </p:spTree>
    <p:extLst>
      <p:ext uri="{BB962C8B-B14F-4D97-AF65-F5344CB8AC3E}">
        <p14:creationId xmlns:p14="http://schemas.microsoft.com/office/powerpoint/2010/main" val="110183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668DA-D1B7-D84B-B986-50048017EF9A}"/>
              </a:ext>
            </a:extLst>
          </p:cNvPr>
          <p:cNvSpPr/>
          <p:nvPr/>
        </p:nvSpPr>
        <p:spPr>
          <a:xfrm>
            <a:off x="1785733" y="3269799"/>
            <a:ext cx="6117336"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B71738-8BC6-BA4B-8136-BE185F5EEF74}"/>
              </a:ext>
            </a:extLst>
          </p:cNvPr>
          <p:cNvSpPr/>
          <p:nvPr/>
        </p:nvSpPr>
        <p:spPr>
          <a:xfrm>
            <a:off x="442127" y="3108160"/>
            <a:ext cx="7461504"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37BB7C7-F59C-5B40-8129-0640002137C2}"/>
              </a:ext>
            </a:extLst>
          </p:cNvPr>
          <p:cNvPicPr>
            <a:picLocks noChangeAspect="1"/>
          </p:cNvPicPr>
          <p:nvPr/>
        </p:nvPicPr>
        <p:blipFill>
          <a:blip r:embed="rId3"/>
          <a:stretch>
            <a:fillRect/>
          </a:stretch>
        </p:blipFill>
        <p:spPr>
          <a:xfrm>
            <a:off x="6679313" y="3429616"/>
            <a:ext cx="1280158" cy="880749"/>
          </a:xfrm>
          <a:prstGeom prst="rect">
            <a:avLst/>
          </a:prstGeom>
        </p:spPr>
      </p:pic>
      <p:pic>
        <p:nvPicPr>
          <p:cNvPr id="14" name="Picture 13">
            <a:extLst>
              <a:ext uri="{FF2B5EF4-FFF2-40B4-BE49-F238E27FC236}">
                <a16:creationId xmlns:a16="http://schemas.microsoft.com/office/drawing/2014/main" id="{A075D961-2467-C446-B276-E7640CD3B6D2}"/>
              </a:ext>
            </a:extLst>
          </p:cNvPr>
          <p:cNvPicPr>
            <a:picLocks noChangeAspect="1"/>
          </p:cNvPicPr>
          <p:nvPr/>
        </p:nvPicPr>
        <p:blipFill>
          <a:blip r:embed="rId4"/>
          <a:stretch>
            <a:fillRect/>
          </a:stretch>
        </p:blipFill>
        <p:spPr>
          <a:xfrm>
            <a:off x="562358" y="3429616"/>
            <a:ext cx="1280158" cy="880749"/>
          </a:xfrm>
          <a:prstGeom prst="rect">
            <a:avLst/>
          </a:prstGeom>
        </p:spPr>
      </p:pic>
      <p:pic>
        <p:nvPicPr>
          <p:cNvPr id="15" name="Picture 14">
            <a:extLst>
              <a:ext uri="{FF2B5EF4-FFF2-40B4-BE49-F238E27FC236}">
                <a16:creationId xmlns:a16="http://schemas.microsoft.com/office/drawing/2014/main" id="{9FAA5F06-617A-EC4D-B997-D9920D54AB85}"/>
              </a:ext>
            </a:extLst>
          </p:cNvPr>
          <p:cNvPicPr>
            <a:picLocks noChangeAspect="1"/>
          </p:cNvPicPr>
          <p:nvPr/>
        </p:nvPicPr>
        <p:blipFill>
          <a:blip r:embed="rId5"/>
          <a:stretch>
            <a:fillRect/>
          </a:stretch>
        </p:blipFill>
        <p:spPr>
          <a:xfrm>
            <a:off x="4232531" y="3429616"/>
            <a:ext cx="1280158" cy="880749"/>
          </a:xfrm>
          <a:prstGeom prst="rect">
            <a:avLst/>
          </a:prstGeom>
        </p:spPr>
      </p:pic>
      <p:pic>
        <p:nvPicPr>
          <p:cNvPr id="16" name="Picture 15">
            <a:extLst>
              <a:ext uri="{FF2B5EF4-FFF2-40B4-BE49-F238E27FC236}">
                <a16:creationId xmlns:a16="http://schemas.microsoft.com/office/drawing/2014/main" id="{96C78656-9A31-8D41-82D6-18B7406A5262}"/>
              </a:ext>
            </a:extLst>
          </p:cNvPr>
          <p:cNvPicPr>
            <a:picLocks noChangeAspect="1"/>
          </p:cNvPicPr>
          <p:nvPr/>
        </p:nvPicPr>
        <p:blipFill>
          <a:blip r:embed="rId6"/>
          <a:stretch>
            <a:fillRect/>
          </a:stretch>
        </p:blipFill>
        <p:spPr>
          <a:xfrm>
            <a:off x="5455922" y="3429616"/>
            <a:ext cx="1280158" cy="880749"/>
          </a:xfrm>
          <a:prstGeom prst="rect">
            <a:avLst/>
          </a:prstGeom>
        </p:spPr>
      </p:pic>
      <p:pic>
        <p:nvPicPr>
          <p:cNvPr id="18" name="Picture 17">
            <a:extLst>
              <a:ext uri="{FF2B5EF4-FFF2-40B4-BE49-F238E27FC236}">
                <a16:creationId xmlns:a16="http://schemas.microsoft.com/office/drawing/2014/main" id="{779917AF-DAF3-C240-823C-5E04B6772351}"/>
              </a:ext>
            </a:extLst>
          </p:cNvPr>
          <p:cNvPicPr>
            <a:picLocks noChangeAspect="1"/>
          </p:cNvPicPr>
          <p:nvPr/>
        </p:nvPicPr>
        <p:blipFill>
          <a:blip r:embed="rId7"/>
          <a:stretch>
            <a:fillRect/>
          </a:stretch>
        </p:blipFill>
        <p:spPr>
          <a:xfrm>
            <a:off x="3009140" y="3429616"/>
            <a:ext cx="1280158" cy="880749"/>
          </a:xfrm>
          <a:prstGeom prst="rect">
            <a:avLst/>
          </a:prstGeom>
        </p:spPr>
      </p:pic>
      <p:pic>
        <p:nvPicPr>
          <p:cNvPr id="20" name="Picture 19">
            <a:extLst>
              <a:ext uri="{FF2B5EF4-FFF2-40B4-BE49-F238E27FC236}">
                <a16:creationId xmlns:a16="http://schemas.microsoft.com/office/drawing/2014/main" id="{464B467F-F872-C241-9A61-6481B08BF649}"/>
              </a:ext>
            </a:extLst>
          </p:cNvPr>
          <p:cNvPicPr>
            <a:picLocks noChangeAspect="1"/>
          </p:cNvPicPr>
          <p:nvPr/>
        </p:nvPicPr>
        <p:blipFill>
          <a:blip r:embed="rId8"/>
          <a:stretch>
            <a:fillRect/>
          </a:stretch>
        </p:blipFill>
        <p:spPr>
          <a:xfrm>
            <a:off x="1785749" y="3429616"/>
            <a:ext cx="1280158" cy="880749"/>
          </a:xfrm>
          <a:prstGeom prst="rect">
            <a:avLst/>
          </a:prstGeom>
        </p:spPr>
      </p:pic>
      <p:sp>
        <p:nvSpPr>
          <p:cNvPr id="21" name="Rectangle 45">
            <a:extLst>
              <a:ext uri="{FF2B5EF4-FFF2-40B4-BE49-F238E27FC236}">
                <a16:creationId xmlns:a16="http://schemas.microsoft.com/office/drawing/2014/main" id="{BC203A30-0701-EC47-A746-1BD4559FF6DC}"/>
              </a:ext>
            </a:extLst>
          </p:cNvPr>
          <p:cNvSpPr/>
          <p:nvPr/>
        </p:nvSpPr>
        <p:spPr>
          <a:xfrm>
            <a:off x="441199" y="2908675"/>
            <a:ext cx="7461504"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45">
            <a:extLst>
              <a:ext uri="{FF2B5EF4-FFF2-40B4-BE49-F238E27FC236}">
                <a16:creationId xmlns:a16="http://schemas.microsoft.com/office/drawing/2014/main" id="{0C44559D-F8AD-DF42-A59A-B33C30FCD558}"/>
              </a:ext>
            </a:extLst>
          </p:cNvPr>
          <p:cNvSpPr/>
          <p:nvPr/>
        </p:nvSpPr>
        <p:spPr>
          <a:xfrm>
            <a:off x="8022933" y="2908675"/>
            <a:ext cx="3730752"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5">
            <a:extLst>
              <a:ext uri="{FF2B5EF4-FFF2-40B4-BE49-F238E27FC236}">
                <a16:creationId xmlns:a16="http://schemas.microsoft.com/office/drawing/2014/main" id="{37C83A13-A03B-DC4F-A819-9B73190527DE}"/>
              </a:ext>
            </a:extLst>
          </p:cNvPr>
          <p:cNvSpPr/>
          <p:nvPr/>
        </p:nvSpPr>
        <p:spPr>
          <a:xfrm rot="10800000">
            <a:off x="1785734" y="4719080"/>
            <a:ext cx="6117336"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B160355-30D1-BA47-8885-8FA9A0F79E82}"/>
              </a:ext>
            </a:extLst>
          </p:cNvPr>
          <p:cNvPicPr>
            <a:picLocks noChangeAspect="1"/>
          </p:cNvPicPr>
          <p:nvPr/>
        </p:nvPicPr>
        <p:blipFill>
          <a:blip r:embed="rId9"/>
          <a:stretch>
            <a:fillRect/>
          </a:stretch>
        </p:blipFill>
        <p:spPr>
          <a:xfrm>
            <a:off x="4420856" y="4925798"/>
            <a:ext cx="847090" cy="233680"/>
          </a:xfrm>
          <a:prstGeom prst="rect">
            <a:avLst/>
          </a:prstGeom>
        </p:spPr>
      </p:pic>
      <p:pic>
        <p:nvPicPr>
          <p:cNvPr id="25" name="Picture 24">
            <a:extLst>
              <a:ext uri="{FF2B5EF4-FFF2-40B4-BE49-F238E27FC236}">
                <a16:creationId xmlns:a16="http://schemas.microsoft.com/office/drawing/2014/main" id="{4237707C-4C65-6843-AC6B-1CF2390CCDF9}"/>
              </a:ext>
            </a:extLst>
          </p:cNvPr>
          <p:cNvPicPr>
            <a:picLocks noChangeAspect="1"/>
          </p:cNvPicPr>
          <p:nvPr/>
        </p:nvPicPr>
        <p:blipFill>
          <a:blip r:embed="rId10"/>
          <a:stretch>
            <a:fillRect/>
          </a:stretch>
        </p:blipFill>
        <p:spPr>
          <a:xfrm>
            <a:off x="3748406" y="2560320"/>
            <a:ext cx="847090" cy="233680"/>
          </a:xfrm>
          <a:prstGeom prst="rect">
            <a:avLst/>
          </a:prstGeom>
        </p:spPr>
      </p:pic>
      <p:pic>
        <p:nvPicPr>
          <p:cNvPr id="26" name="Picture 25">
            <a:extLst>
              <a:ext uri="{FF2B5EF4-FFF2-40B4-BE49-F238E27FC236}">
                <a16:creationId xmlns:a16="http://schemas.microsoft.com/office/drawing/2014/main" id="{61FF43D0-EF2A-D749-8D90-B4D43E9D59AA}"/>
              </a:ext>
            </a:extLst>
          </p:cNvPr>
          <p:cNvPicPr>
            <a:picLocks noChangeAspect="1"/>
          </p:cNvPicPr>
          <p:nvPr/>
        </p:nvPicPr>
        <p:blipFill>
          <a:blip r:embed="rId11"/>
          <a:stretch>
            <a:fillRect/>
          </a:stretch>
        </p:blipFill>
        <p:spPr>
          <a:xfrm>
            <a:off x="9515882" y="2560320"/>
            <a:ext cx="744855" cy="189865"/>
          </a:xfrm>
          <a:prstGeom prst="rect">
            <a:avLst/>
          </a:prstGeom>
        </p:spPr>
      </p:pic>
      <p:sp>
        <p:nvSpPr>
          <p:cNvPr id="27" name="Rectangle 26">
            <a:extLst>
              <a:ext uri="{FF2B5EF4-FFF2-40B4-BE49-F238E27FC236}">
                <a16:creationId xmlns:a16="http://schemas.microsoft.com/office/drawing/2014/main" id="{C0DAAC63-DC54-6D46-883E-A0D5032FD287}"/>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9656C74-09AF-AC46-B59B-0CBB39B9B692}"/>
              </a:ext>
            </a:extLst>
          </p:cNvPr>
          <p:cNvPicPr>
            <a:picLocks noChangeAspect="1"/>
          </p:cNvPicPr>
          <p:nvPr/>
        </p:nvPicPr>
        <p:blipFill>
          <a:blip r:embed="rId12"/>
          <a:stretch>
            <a:fillRect/>
          </a:stretch>
        </p:blipFill>
        <p:spPr>
          <a:xfrm>
            <a:off x="4953000" y="824937"/>
            <a:ext cx="2286000" cy="633876"/>
          </a:xfrm>
          <a:prstGeom prst="rect">
            <a:avLst/>
          </a:prstGeom>
        </p:spPr>
      </p:pic>
      <p:sp>
        <p:nvSpPr>
          <p:cNvPr id="2" name="Rectangle 1">
            <a:extLst>
              <a:ext uri="{FF2B5EF4-FFF2-40B4-BE49-F238E27FC236}">
                <a16:creationId xmlns:a16="http://schemas.microsoft.com/office/drawing/2014/main" id="{64249D07-F2E7-5A44-852A-988CAB11F5CA}"/>
              </a:ext>
            </a:extLst>
          </p:cNvPr>
          <p:cNvSpPr/>
          <p:nvPr/>
        </p:nvSpPr>
        <p:spPr bwMode="auto">
          <a:xfrm>
            <a:off x="139135" y="2039873"/>
            <a:ext cx="11913729" cy="3803374"/>
          </a:xfrm>
          <a:custGeom>
            <a:avLst/>
            <a:gdLst>
              <a:gd name="connsiteX0" fmla="*/ 0 w 7977809"/>
              <a:gd name="connsiteY0" fmla="*/ 0 h 3803374"/>
              <a:gd name="connsiteX1" fmla="*/ 7977809 w 7977809"/>
              <a:gd name="connsiteY1" fmla="*/ 0 h 3803374"/>
              <a:gd name="connsiteX2" fmla="*/ 7977809 w 7977809"/>
              <a:gd name="connsiteY2" fmla="*/ 3803374 h 3803374"/>
              <a:gd name="connsiteX3" fmla="*/ 0 w 7977809"/>
              <a:gd name="connsiteY3" fmla="*/ 3803374 h 3803374"/>
              <a:gd name="connsiteX4" fmla="*/ 0 w 7977809"/>
              <a:gd name="connsiteY4" fmla="*/ 0 h 3803374"/>
              <a:gd name="connsiteX0" fmla="*/ 0 w 7977809"/>
              <a:gd name="connsiteY0" fmla="*/ 0 h 3803374"/>
              <a:gd name="connsiteX1" fmla="*/ 7977809 w 7977809"/>
              <a:gd name="connsiteY1" fmla="*/ 0 h 3803374"/>
              <a:gd name="connsiteX2" fmla="*/ 7964557 w 7977809"/>
              <a:gd name="connsiteY2" fmla="*/ 1232453 h 3803374"/>
              <a:gd name="connsiteX3" fmla="*/ 7977809 w 7977809"/>
              <a:gd name="connsiteY3" fmla="*/ 3803374 h 3803374"/>
              <a:gd name="connsiteX4" fmla="*/ 0 w 7977809"/>
              <a:gd name="connsiteY4" fmla="*/ 3803374 h 3803374"/>
              <a:gd name="connsiteX5" fmla="*/ 0 w 7977809"/>
              <a:gd name="connsiteY5" fmla="*/ 0 h 3803374"/>
              <a:gd name="connsiteX0" fmla="*/ 0 w 7977809"/>
              <a:gd name="connsiteY0" fmla="*/ 0 h 3803374"/>
              <a:gd name="connsiteX1" fmla="*/ 7977809 w 7977809"/>
              <a:gd name="connsiteY1" fmla="*/ 0 h 3803374"/>
              <a:gd name="connsiteX2" fmla="*/ 7964557 w 7977809"/>
              <a:gd name="connsiteY2" fmla="*/ 1205948 h 3803374"/>
              <a:gd name="connsiteX3" fmla="*/ 7977809 w 7977809"/>
              <a:gd name="connsiteY3" fmla="*/ 3803374 h 3803374"/>
              <a:gd name="connsiteX4" fmla="*/ 0 w 7977809"/>
              <a:gd name="connsiteY4" fmla="*/ 3803374 h 3803374"/>
              <a:gd name="connsiteX5" fmla="*/ 0 w 7977809"/>
              <a:gd name="connsiteY5" fmla="*/ 0 h 3803374"/>
              <a:gd name="connsiteX0" fmla="*/ 0 w 7977809"/>
              <a:gd name="connsiteY0" fmla="*/ 0 h 3803374"/>
              <a:gd name="connsiteX1" fmla="*/ 7977809 w 7977809"/>
              <a:gd name="connsiteY1" fmla="*/ 0 h 3803374"/>
              <a:gd name="connsiteX2" fmla="*/ 7964557 w 7977809"/>
              <a:gd name="connsiteY2" fmla="*/ 503583 h 3803374"/>
              <a:gd name="connsiteX3" fmla="*/ 7964557 w 7977809"/>
              <a:gd name="connsiteY3" fmla="*/ 1205948 h 3803374"/>
              <a:gd name="connsiteX4" fmla="*/ 7977809 w 7977809"/>
              <a:gd name="connsiteY4" fmla="*/ 3803374 h 3803374"/>
              <a:gd name="connsiteX5" fmla="*/ 0 w 7977809"/>
              <a:gd name="connsiteY5" fmla="*/ 3803374 h 3803374"/>
              <a:gd name="connsiteX6" fmla="*/ 0 w 7977809"/>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7964557 w 11900452"/>
              <a:gd name="connsiteY3" fmla="*/ 1205948 h 3803374"/>
              <a:gd name="connsiteX4" fmla="*/ 7977809 w 11900452"/>
              <a:gd name="connsiteY4" fmla="*/ 3803374 h 3803374"/>
              <a:gd name="connsiteX5" fmla="*/ 0 w 11900452"/>
              <a:gd name="connsiteY5" fmla="*/ 3803374 h 3803374"/>
              <a:gd name="connsiteX6" fmla="*/ 0 w 11900452"/>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7964557 w 11900452"/>
              <a:gd name="connsiteY3" fmla="*/ 1205948 h 3803374"/>
              <a:gd name="connsiteX4" fmla="*/ 7977809 w 11900452"/>
              <a:gd name="connsiteY4" fmla="*/ 3803374 h 3803374"/>
              <a:gd name="connsiteX5" fmla="*/ 0 w 11900452"/>
              <a:gd name="connsiteY5" fmla="*/ 3803374 h 3803374"/>
              <a:gd name="connsiteX6" fmla="*/ 0 w 11900452"/>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0575234 w 11900452"/>
              <a:gd name="connsiteY3" fmla="*/ 1179444 h 3803374"/>
              <a:gd name="connsiteX4" fmla="*/ 7964557 w 11900452"/>
              <a:gd name="connsiteY4" fmla="*/ 1205948 h 3803374"/>
              <a:gd name="connsiteX5" fmla="*/ 7977809 w 11900452"/>
              <a:gd name="connsiteY5" fmla="*/ 3803374 h 3803374"/>
              <a:gd name="connsiteX6" fmla="*/ 0 w 11900452"/>
              <a:gd name="connsiteY6" fmla="*/ 3803374 h 3803374"/>
              <a:gd name="connsiteX7" fmla="*/ 0 w 11900452"/>
              <a:gd name="connsiteY7"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0429461 w 11900452"/>
              <a:gd name="connsiteY3" fmla="*/ 1192696 h 3803374"/>
              <a:gd name="connsiteX4" fmla="*/ 7964557 w 11900452"/>
              <a:gd name="connsiteY4" fmla="*/ 1205948 h 3803374"/>
              <a:gd name="connsiteX5" fmla="*/ 7977809 w 11900452"/>
              <a:gd name="connsiteY5" fmla="*/ 3803374 h 3803374"/>
              <a:gd name="connsiteX6" fmla="*/ 0 w 11900452"/>
              <a:gd name="connsiteY6" fmla="*/ 3803374 h 3803374"/>
              <a:gd name="connsiteX7" fmla="*/ 0 w 11900452"/>
              <a:gd name="connsiteY7"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436625 w 11900452"/>
              <a:gd name="connsiteY3" fmla="*/ 117944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873947 w 11900452"/>
              <a:gd name="connsiteY3" fmla="*/ 282271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873947 w 11900452"/>
              <a:gd name="connsiteY3" fmla="*/ 282271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13729"/>
              <a:gd name="connsiteY0" fmla="*/ 0 h 3803374"/>
              <a:gd name="connsiteX1" fmla="*/ 7977809 w 11913729"/>
              <a:gd name="connsiteY1" fmla="*/ 0 h 3803374"/>
              <a:gd name="connsiteX2" fmla="*/ 11900452 w 11913729"/>
              <a:gd name="connsiteY2" fmla="*/ 1152940 h 3803374"/>
              <a:gd name="connsiteX3" fmla="*/ 11912047 w 11913729"/>
              <a:gd name="connsiteY3" fmla="*/ 1159014 h 3803374"/>
              <a:gd name="connsiteX4" fmla="*/ 10429461 w 11913729"/>
              <a:gd name="connsiteY4" fmla="*/ 1192696 h 3803374"/>
              <a:gd name="connsiteX5" fmla="*/ 7964557 w 11913729"/>
              <a:gd name="connsiteY5" fmla="*/ 1205948 h 3803374"/>
              <a:gd name="connsiteX6" fmla="*/ 7977809 w 11913729"/>
              <a:gd name="connsiteY6" fmla="*/ 3803374 h 3803374"/>
              <a:gd name="connsiteX7" fmla="*/ 0 w 11913729"/>
              <a:gd name="connsiteY7" fmla="*/ 3803374 h 3803374"/>
              <a:gd name="connsiteX8" fmla="*/ 0 w 11913729"/>
              <a:gd name="connsiteY8" fmla="*/ 0 h 380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13729" h="3803374">
                <a:moveTo>
                  <a:pt x="0" y="0"/>
                </a:moveTo>
                <a:lnTo>
                  <a:pt x="7977809" y="0"/>
                </a:lnTo>
                <a:cubicBezTo>
                  <a:pt x="9285357" y="384313"/>
                  <a:pt x="11759096" y="-755373"/>
                  <a:pt x="11900452" y="1152940"/>
                </a:cubicBezTo>
                <a:cubicBezTo>
                  <a:pt x="11891617" y="1709531"/>
                  <a:pt x="11920882" y="602423"/>
                  <a:pt x="11912047" y="1159014"/>
                </a:cubicBezTo>
                <a:cubicBezTo>
                  <a:pt x="9508987" y="1185519"/>
                  <a:pt x="10910956" y="1736035"/>
                  <a:pt x="10429461" y="1192696"/>
                </a:cubicBezTo>
                <a:lnTo>
                  <a:pt x="7964557" y="1205948"/>
                </a:lnTo>
                <a:cubicBezTo>
                  <a:pt x="7968974" y="2062922"/>
                  <a:pt x="7973392" y="2946400"/>
                  <a:pt x="7977809" y="3803374"/>
                </a:cubicBezTo>
                <a:lnTo>
                  <a:pt x="0" y="3803374"/>
                </a:lnTo>
                <a:lnTo>
                  <a:pt x="0" y="0"/>
                </a:lnTo>
                <a:close/>
              </a:path>
            </a:pathLst>
          </a:custGeom>
          <a:solidFill>
            <a:srgbClr val="051C43">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3637B313-CF30-2047-A91A-E6E7794FBCBF}"/>
              </a:ext>
            </a:extLst>
          </p:cNvPr>
          <p:cNvPicPr>
            <a:picLocks noChangeAspect="1"/>
          </p:cNvPicPr>
          <p:nvPr/>
        </p:nvPicPr>
        <p:blipFill>
          <a:blip r:embed="rId13"/>
          <a:stretch>
            <a:fillRect/>
          </a:stretch>
        </p:blipFill>
        <p:spPr>
          <a:xfrm>
            <a:off x="7902704" y="3429616"/>
            <a:ext cx="1280158" cy="880749"/>
          </a:xfrm>
          <a:prstGeom prst="rect">
            <a:avLst/>
          </a:prstGeom>
        </p:spPr>
      </p:pic>
      <p:pic>
        <p:nvPicPr>
          <p:cNvPr id="17" name="Picture 16">
            <a:extLst>
              <a:ext uri="{FF2B5EF4-FFF2-40B4-BE49-F238E27FC236}">
                <a16:creationId xmlns:a16="http://schemas.microsoft.com/office/drawing/2014/main" id="{3C88E855-5E95-B74C-AC9B-0CC0C14C6CCC}"/>
              </a:ext>
            </a:extLst>
          </p:cNvPr>
          <p:cNvPicPr>
            <a:picLocks noChangeAspect="1"/>
          </p:cNvPicPr>
          <p:nvPr/>
        </p:nvPicPr>
        <p:blipFill>
          <a:blip r:embed="rId14"/>
          <a:stretch>
            <a:fillRect/>
          </a:stretch>
        </p:blipFill>
        <p:spPr>
          <a:xfrm>
            <a:off x="9126095" y="3429616"/>
            <a:ext cx="1280158" cy="880749"/>
          </a:xfrm>
          <a:prstGeom prst="rect">
            <a:avLst/>
          </a:prstGeom>
        </p:spPr>
      </p:pic>
      <p:pic>
        <p:nvPicPr>
          <p:cNvPr id="19" name="Picture 18">
            <a:extLst>
              <a:ext uri="{FF2B5EF4-FFF2-40B4-BE49-F238E27FC236}">
                <a16:creationId xmlns:a16="http://schemas.microsoft.com/office/drawing/2014/main" id="{661B97C1-D049-E645-AD2C-1C1775DF0C80}"/>
              </a:ext>
            </a:extLst>
          </p:cNvPr>
          <p:cNvPicPr>
            <a:picLocks noChangeAspect="1"/>
          </p:cNvPicPr>
          <p:nvPr/>
        </p:nvPicPr>
        <p:blipFill>
          <a:blip r:embed="rId15"/>
          <a:stretch>
            <a:fillRect/>
          </a:stretch>
        </p:blipFill>
        <p:spPr>
          <a:xfrm>
            <a:off x="10349484" y="3429616"/>
            <a:ext cx="1280158" cy="880749"/>
          </a:xfrm>
          <a:prstGeom prst="rect">
            <a:avLst/>
          </a:prstGeom>
        </p:spPr>
      </p:pic>
    </p:spTree>
    <p:extLst>
      <p:ext uri="{BB962C8B-B14F-4D97-AF65-F5344CB8AC3E}">
        <p14:creationId xmlns:p14="http://schemas.microsoft.com/office/powerpoint/2010/main" val="832389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3.7037E-7 L -0.31393 -3.7037E-7 " pathEditMode="relative" rAng="0" ptsTypes="AA">
                                      <p:cBhvr>
                                        <p:cTn id="6" dur="2000" fill="hold"/>
                                        <p:tgtEl>
                                          <p:spTgt spid="13"/>
                                        </p:tgtEl>
                                        <p:attrNameLst>
                                          <p:attrName>ppt_x</p:attrName>
                                          <p:attrName>ppt_y</p:attrName>
                                        </p:attrNameLst>
                                      </p:cBhvr>
                                      <p:rCtr x="-15703" y="0"/>
                                    </p:animMotion>
                                  </p:childTnLst>
                                </p:cTn>
                              </p:par>
                              <p:par>
                                <p:cTn id="7" presetID="42" presetClass="path" presetSubtype="0" accel="50000" decel="50000" fill="hold" nodeType="withEffect">
                                  <p:stCondLst>
                                    <p:cond delay="0"/>
                                  </p:stCondLst>
                                  <p:childTnLst>
                                    <p:animMotion origin="layout" path="M -1.66667E-6 -3.7037E-7 L -0.30104 -0.00023 " pathEditMode="relative" rAng="0" ptsTypes="AA">
                                      <p:cBhvr>
                                        <p:cTn id="8" dur="2000" fill="hold"/>
                                        <p:tgtEl>
                                          <p:spTgt spid="17"/>
                                        </p:tgtEl>
                                        <p:attrNameLst>
                                          <p:attrName>ppt_x</p:attrName>
                                          <p:attrName>ppt_y</p:attrName>
                                        </p:attrNameLst>
                                      </p:cBhvr>
                                      <p:rCtr x="-15052" y="-23"/>
                                    </p:animMotion>
                                  </p:childTnLst>
                                </p:cTn>
                              </p:par>
                              <p:par>
                                <p:cTn id="9" presetID="42" presetClass="path" presetSubtype="0" accel="50000" decel="50000" fill="hold" nodeType="withEffect">
                                  <p:stCondLst>
                                    <p:cond delay="0"/>
                                  </p:stCondLst>
                                  <p:childTnLst>
                                    <p:animMotion origin="layout" path="M -2.08333E-6 -3.7037E-7 L -0.30755 0.00185 " pathEditMode="relative" rAng="0" ptsTypes="AA">
                                      <p:cBhvr>
                                        <p:cTn id="10" dur="2000" fill="hold"/>
                                        <p:tgtEl>
                                          <p:spTgt spid="19"/>
                                        </p:tgtEl>
                                        <p:attrNameLst>
                                          <p:attrName>ppt_x</p:attrName>
                                          <p:attrName>ppt_y</p:attrName>
                                        </p:attrNameLst>
                                      </p:cBhvr>
                                      <p:rCtr x="-15378"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1DA0BEF-F481-6147-B597-FF95411D07BD}"/>
              </a:ext>
            </a:extLst>
          </p:cNvPr>
          <p:cNvGrpSpPr/>
          <p:nvPr/>
        </p:nvGrpSpPr>
        <p:grpSpPr>
          <a:xfrm>
            <a:off x="3740228" y="2420944"/>
            <a:ext cx="4609382" cy="2195688"/>
            <a:chOff x="3204327" y="2858904"/>
            <a:chExt cx="4609382" cy="2195688"/>
          </a:xfrm>
        </p:grpSpPr>
        <p:pic>
          <p:nvPicPr>
            <p:cNvPr id="5" name="Picture 4">
              <a:extLst>
                <a:ext uri="{FF2B5EF4-FFF2-40B4-BE49-F238E27FC236}">
                  <a16:creationId xmlns:a16="http://schemas.microsoft.com/office/drawing/2014/main" id="{6F37C623-2C85-E443-9394-CF048FB5521A}"/>
                </a:ext>
              </a:extLst>
            </p:cNvPr>
            <p:cNvPicPr>
              <a:picLocks noChangeAspect="1"/>
            </p:cNvPicPr>
            <p:nvPr/>
          </p:nvPicPr>
          <p:blipFill>
            <a:blip r:embed="rId3"/>
            <a:stretch>
              <a:fillRect/>
            </a:stretch>
          </p:blipFill>
          <p:spPr>
            <a:xfrm>
              <a:off x="6537846" y="2927484"/>
              <a:ext cx="1234440" cy="1234440"/>
            </a:xfrm>
            <a:prstGeom prst="rect">
              <a:avLst/>
            </a:prstGeom>
          </p:spPr>
        </p:pic>
        <p:pic>
          <p:nvPicPr>
            <p:cNvPr id="9" name="Picture 8">
              <a:extLst>
                <a:ext uri="{FF2B5EF4-FFF2-40B4-BE49-F238E27FC236}">
                  <a16:creationId xmlns:a16="http://schemas.microsoft.com/office/drawing/2014/main" id="{6E795DF9-DB0A-6848-80AD-B43348840631}"/>
                </a:ext>
              </a:extLst>
            </p:cNvPr>
            <p:cNvPicPr>
              <a:picLocks noChangeAspect="1"/>
            </p:cNvPicPr>
            <p:nvPr/>
          </p:nvPicPr>
          <p:blipFill>
            <a:blip r:embed="rId4"/>
            <a:stretch>
              <a:fillRect/>
            </a:stretch>
          </p:blipFill>
          <p:spPr>
            <a:xfrm>
              <a:off x="3544623" y="2858904"/>
              <a:ext cx="1460091" cy="1371600"/>
            </a:xfrm>
            <a:prstGeom prst="rect">
              <a:avLst/>
            </a:prstGeom>
          </p:spPr>
        </p:pic>
        <p:pic>
          <p:nvPicPr>
            <p:cNvPr id="11" name="Picture 10">
              <a:extLst>
                <a:ext uri="{FF2B5EF4-FFF2-40B4-BE49-F238E27FC236}">
                  <a16:creationId xmlns:a16="http://schemas.microsoft.com/office/drawing/2014/main" id="{7D4986DA-865E-3748-9C79-1E820A8F4032}"/>
                </a:ext>
              </a:extLst>
            </p:cNvPr>
            <p:cNvPicPr>
              <a:picLocks noChangeAspect="1"/>
            </p:cNvPicPr>
            <p:nvPr/>
          </p:nvPicPr>
          <p:blipFill>
            <a:blip r:embed="rId5">
              <a:alphaModFix amt="30000"/>
            </a:blip>
            <a:stretch>
              <a:fillRect/>
            </a:stretch>
          </p:blipFill>
          <p:spPr>
            <a:xfrm>
              <a:off x="5533717" y="3270384"/>
              <a:ext cx="457200" cy="457200"/>
            </a:xfrm>
            <a:prstGeom prst="rect">
              <a:avLst/>
            </a:prstGeom>
          </p:spPr>
        </p:pic>
        <p:sp>
          <p:nvSpPr>
            <p:cNvPr id="13" name="Rectangle 12">
              <a:extLst>
                <a:ext uri="{FF2B5EF4-FFF2-40B4-BE49-F238E27FC236}">
                  <a16:creationId xmlns:a16="http://schemas.microsoft.com/office/drawing/2014/main" id="{2F5E55C1-234C-944B-8C9E-AC7AB29872A1}"/>
                </a:ext>
              </a:extLst>
            </p:cNvPr>
            <p:cNvSpPr/>
            <p:nvPr/>
          </p:nvSpPr>
          <p:spPr>
            <a:xfrm>
              <a:off x="3204327" y="4500594"/>
              <a:ext cx="1876731"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Azure</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Active Directory B2C</a:t>
              </a:r>
            </a:p>
          </p:txBody>
        </p:sp>
        <p:sp>
          <p:nvSpPr>
            <p:cNvPr id="14" name="Rectangle 13">
              <a:extLst>
                <a:ext uri="{FF2B5EF4-FFF2-40B4-BE49-F238E27FC236}">
                  <a16:creationId xmlns:a16="http://schemas.microsoft.com/office/drawing/2014/main" id="{41BDE519-A59B-6A4F-9AC9-907DDE603F62}"/>
                </a:ext>
              </a:extLst>
            </p:cNvPr>
            <p:cNvSpPr/>
            <p:nvPr/>
          </p:nvSpPr>
          <p:spPr>
            <a:xfrm>
              <a:off x="6496424" y="4500594"/>
              <a:ext cx="1317285"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Visual Studio</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App Center</a:t>
              </a:r>
            </a:p>
          </p:txBody>
        </p:sp>
      </p:grpSp>
      <p:sp>
        <p:nvSpPr>
          <p:cNvPr id="15" name="Rectangle 14">
            <a:extLst>
              <a:ext uri="{FF2B5EF4-FFF2-40B4-BE49-F238E27FC236}">
                <a16:creationId xmlns:a16="http://schemas.microsoft.com/office/drawing/2014/main" id="{23705966-B1EC-2547-A185-49B5408E7840}"/>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267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Build Amazing Cloud Connected Apps with Xamarin, Azure, and App Center</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Matt Soucoup – Sr Cloud Advocate</a:t>
            </a:r>
          </a:p>
          <a:p>
            <a:r>
              <a:rPr lang="en-US" sz="2400" dirty="0">
                <a:latin typeface="Consolas" panose="020B0609020204030204" pitchFamily="49" charset="0"/>
              </a:rPr>
              <a:t>@</a:t>
            </a:r>
            <a:r>
              <a:rPr lang="en-US" sz="2400" dirty="0" err="1">
                <a:latin typeface="Consolas" panose="020B0609020204030204" pitchFamily="49" charset="0"/>
              </a:rPr>
              <a:t>codemillmatt</a:t>
            </a:r>
            <a:endParaRPr lang="en-US" sz="2400" dirty="0">
              <a:latin typeface="Consolas" panose="020B0609020204030204" pitchFamily="49" charset="0"/>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321E81-0108-394A-8C6A-9BA816581114}"/>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4">
            <a:extLst>
              <a:ext uri="{FF2B5EF4-FFF2-40B4-BE49-F238E27FC236}">
                <a16:creationId xmlns:a16="http://schemas.microsoft.com/office/drawing/2014/main" id="{493BAC65-6F60-624C-85B6-A33B1CCB5941}"/>
              </a:ext>
            </a:extLst>
          </p:cNvPr>
          <p:cNvSpPr txBox="1">
            <a:spLocks/>
          </p:cNvSpPr>
          <p:nvPr/>
        </p:nvSpPr>
        <p:spPr>
          <a:xfrm>
            <a:off x="585216" y="2968078"/>
            <a:ext cx="2817929" cy="138499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000">
                <a:latin typeface="Segoe UI Semilight" panose="020B0402040204020203" pitchFamily="34" charset="0"/>
                <a:cs typeface="Segoe UI Semilight" panose="020B0402040204020203" pitchFamily="34" charset="0"/>
              </a:rPr>
              <a:t>What is </a:t>
            </a:r>
            <a:br>
              <a:rPr lang="en-US" sz="3000">
                <a:latin typeface="Segoe UI Semilight" panose="020B0402040204020203" pitchFamily="34" charset="0"/>
                <a:cs typeface="Segoe UI Semilight" panose="020B0402040204020203" pitchFamily="34" charset="0"/>
              </a:rPr>
            </a:br>
            <a:r>
              <a:rPr lang="en-US" sz="3000">
                <a:latin typeface="Segoe UI Semilight" panose="020B0402040204020203" pitchFamily="34" charset="0"/>
                <a:cs typeface="Segoe UI Semilight" panose="020B0402040204020203" pitchFamily="34" charset="0"/>
              </a:rPr>
              <a:t>App Center Auth?</a:t>
            </a:r>
          </a:p>
        </p:txBody>
      </p:sp>
      <p:grpSp>
        <p:nvGrpSpPr>
          <p:cNvPr id="53" name="Group 52">
            <a:extLst>
              <a:ext uri="{FF2B5EF4-FFF2-40B4-BE49-F238E27FC236}">
                <a16:creationId xmlns:a16="http://schemas.microsoft.com/office/drawing/2014/main" id="{D5C88FAA-2283-E047-A427-4D569E414B6E}"/>
              </a:ext>
            </a:extLst>
          </p:cNvPr>
          <p:cNvGrpSpPr/>
          <p:nvPr/>
        </p:nvGrpSpPr>
        <p:grpSpPr>
          <a:xfrm>
            <a:off x="3731342" y="1145762"/>
            <a:ext cx="8051822" cy="4623992"/>
            <a:chOff x="3731342" y="1145762"/>
            <a:chExt cx="8051822" cy="4623992"/>
          </a:xfrm>
        </p:grpSpPr>
        <p:grpSp>
          <p:nvGrpSpPr>
            <p:cNvPr id="6" name="Group 5">
              <a:extLst>
                <a:ext uri="{FF2B5EF4-FFF2-40B4-BE49-F238E27FC236}">
                  <a16:creationId xmlns:a16="http://schemas.microsoft.com/office/drawing/2014/main" id="{7835CD92-D2C5-E847-B5B9-BDC7BAFF7A53}"/>
                </a:ext>
              </a:extLst>
            </p:cNvPr>
            <p:cNvGrpSpPr/>
            <p:nvPr/>
          </p:nvGrpSpPr>
          <p:grpSpPr>
            <a:xfrm>
              <a:off x="3731342" y="1145763"/>
              <a:ext cx="3918501" cy="1000725"/>
              <a:chOff x="3731342" y="1145763"/>
              <a:chExt cx="3918501" cy="1000725"/>
            </a:xfrm>
          </p:grpSpPr>
          <p:sp>
            <p:nvSpPr>
              <p:cNvPr id="7" name="Rounded Rectangle 6">
                <a:extLst>
                  <a:ext uri="{FF2B5EF4-FFF2-40B4-BE49-F238E27FC236}">
                    <a16:creationId xmlns:a16="http://schemas.microsoft.com/office/drawing/2014/main" id="{70A31CED-D98F-4E4A-ACE3-6DF3E98999F4}"/>
                  </a:ext>
                </a:extLst>
              </p:cNvPr>
              <p:cNvSpPr/>
              <p:nvPr/>
            </p:nvSpPr>
            <p:spPr bwMode="auto">
              <a:xfrm>
                <a:off x="3731342" y="1145763"/>
                <a:ext cx="3918501" cy="1000725"/>
              </a:xfrm>
              <a:prstGeom prst="roundRect">
                <a:avLst>
                  <a:gd name="adj" fmla="val 575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04759E17-47D0-0F4B-97D9-0898F8349295}"/>
                  </a:ext>
                </a:extLst>
              </p:cNvPr>
              <p:cNvSpPr txBox="1"/>
              <p:nvPr/>
            </p:nvSpPr>
            <p:spPr>
              <a:xfrm>
                <a:off x="4734277" y="1414910"/>
                <a:ext cx="2700004" cy="461212"/>
              </a:xfrm>
              <a:prstGeom prst="rect">
                <a:avLst/>
              </a:prstGeom>
              <a:noFill/>
            </p:spPr>
            <p:txBody>
              <a:bodyPr wrap="square" lIns="0" tIns="0" rIns="0" bIns="0" rtlCol="0">
                <a:spAutoFit/>
              </a:bodyPr>
              <a:lstStyle/>
              <a:p>
                <a:r>
                  <a:rPr lang="en-US" sz="1500" b="1">
                    <a:solidFill>
                      <a:srgbClr val="051C43"/>
                    </a:solidFill>
                    <a:latin typeface="Segoe UI Semibold" panose="020B0502040204020203" pitchFamily="34" charset="0"/>
                    <a:ea typeface="Segoe UI Light" charset="0"/>
                    <a:cs typeface="Segoe UI Semibold" panose="020B0502040204020203" pitchFamily="34" charset="0"/>
                  </a:rPr>
                  <a:t>App Center’s focus on creating simple user experiences </a:t>
                </a:r>
              </a:p>
            </p:txBody>
          </p:sp>
          <p:sp>
            <p:nvSpPr>
              <p:cNvPr id="38" name="LightningBolt_E945" title="Icon of a lightning bolt">
                <a:extLst>
                  <a:ext uri="{FF2B5EF4-FFF2-40B4-BE49-F238E27FC236}">
                    <a16:creationId xmlns:a16="http://schemas.microsoft.com/office/drawing/2014/main" id="{1D091D65-A803-C642-9B3D-97B35F72062A}"/>
                  </a:ext>
                </a:extLst>
              </p:cNvPr>
              <p:cNvSpPr>
                <a:spLocks noChangeAspect="1"/>
              </p:cNvSpPr>
              <p:nvPr/>
            </p:nvSpPr>
            <p:spPr bwMode="auto">
              <a:xfrm>
                <a:off x="4094660" y="1432023"/>
                <a:ext cx="327632" cy="45720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52" name="Group 51">
              <a:extLst>
                <a:ext uri="{FF2B5EF4-FFF2-40B4-BE49-F238E27FC236}">
                  <a16:creationId xmlns:a16="http://schemas.microsoft.com/office/drawing/2014/main" id="{930AFB97-4F7D-6949-9BC4-452371A517C3}"/>
                </a:ext>
              </a:extLst>
            </p:cNvPr>
            <p:cNvGrpSpPr/>
            <p:nvPr/>
          </p:nvGrpSpPr>
          <p:grpSpPr>
            <a:xfrm>
              <a:off x="7864663" y="3555526"/>
              <a:ext cx="3918501" cy="2208480"/>
              <a:chOff x="7935003" y="3555526"/>
              <a:chExt cx="3918501" cy="2208480"/>
            </a:xfrm>
          </p:grpSpPr>
          <p:sp>
            <p:nvSpPr>
              <p:cNvPr id="31" name="Rounded Rectangle 30">
                <a:extLst>
                  <a:ext uri="{FF2B5EF4-FFF2-40B4-BE49-F238E27FC236}">
                    <a16:creationId xmlns:a16="http://schemas.microsoft.com/office/drawing/2014/main" id="{9271F974-3523-754E-B1B7-0E524F693A41}"/>
                  </a:ext>
                </a:extLst>
              </p:cNvPr>
              <p:cNvSpPr/>
              <p:nvPr/>
            </p:nvSpPr>
            <p:spPr bwMode="auto">
              <a:xfrm>
                <a:off x="7935003" y="3555526"/>
                <a:ext cx="3918501" cy="2208480"/>
              </a:xfrm>
              <a:prstGeom prst="roundRect">
                <a:avLst>
                  <a:gd name="adj" fmla="val 288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52FCC3F2-173C-E442-A615-7A9C557E83B5}"/>
                  </a:ext>
                </a:extLst>
              </p:cNvPr>
              <p:cNvSpPr txBox="1"/>
              <p:nvPr/>
            </p:nvSpPr>
            <p:spPr>
              <a:xfrm>
                <a:off x="8937938" y="3935836"/>
                <a:ext cx="2700004" cy="230606"/>
              </a:xfrm>
              <a:prstGeom prst="rect">
                <a:avLst/>
              </a:prstGeom>
              <a:noFill/>
            </p:spPr>
            <p:txBody>
              <a:bodyPr wrap="square" lIns="0" tIns="0" rIns="0" bIns="0" rtlCol="0">
                <a:spAutoFit/>
              </a:bodyPr>
              <a:lstStyle/>
              <a:p>
                <a:r>
                  <a:rPr lang="en-US" sz="1500" b="1">
                    <a:solidFill>
                      <a:srgbClr val="051C43"/>
                    </a:solidFill>
                    <a:latin typeface="Segoe UI Semibold" panose="020B0502040204020203" pitchFamily="34" charset="0"/>
                    <a:ea typeface="Segoe UI Light" charset="0"/>
                    <a:cs typeface="Segoe UI Semibold" panose="020B0502040204020203" pitchFamily="34" charset="0"/>
                  </a:rPr>
                  <a:t>Azure AD B2C</a:t>
                </a:r>
              </a:p>
            </p:txBody>
          </p:sp>
          <p:sp>
            <p:nvSpPr>
              <p:cNvPr id="34" name="TextBox 33">
                <a:extLst>
                  <a:ext uri="{FF2B5EF4-FFF2-40B4-BE49-F238E27FC236}">
                    <a16:creationId xmlns:a16="http://schemas.microsoft.com/office/drawing/2014/main" id="{8F6FD42D-9580-1C4B-9B5A-66423C76CE6F}"/>
                  </a:ext>
                </a:extLst>
              </p:cNvPr>
              <p:cNvSpPr txBox="1"/>
              <p:nvPr/>
            </p:nvSpPr>
            <p:spPr>
              <a:xfrm>
                <a:off x="8937938" y="4353760"/>
                <a:ext cx="2595301" cy="1077218"/>
              </a:xfrm>
              <a:prstGeom prst="rect">
                <a:avLst/>
              </a:prstGeom>
              <a:noFill/>
            </p:spPr>
            <p:txBody>
              <a:bodyPr wrap="square" lIns="0" tIns="0" rIns="0" bIns="0" rtlCol="0">
                <a:spAutoFit/>
              </a:bodyPr>
              <a:lstStyle/>
              <a:p>
                <a:pPr marL="176213" indent="-176213">
                  <a:spcAft>
                    <a:spcPts val="600"/>
                  </a:spcAft>
                  <a:buFont typeface="Arial" panose="020B0604020202020204" pitchFamily="34" charset="0"/>
                  <a:buChar char="•"/>
                </a:pPr>
                <a:r>
                  <a:rPr lang="en-US" sz="1300">
                    <a:solidFill>
                      <a:srgbClr val="051C43">
                        <a:alpha val="70000"/>
                      </a:srgbClr>
                    </a:solidFill>
                    <a:latin typeface="Segoe UI" panose="020B0502040204020203" pitchFamily="34" charset="0"/>
                    <a:ea typeface="Segoe UI Light" charset="0"/>
                    <a:cs typeface="Segoe UI" panose="020B0502040204020203" pitchFamily="34" charset="0"/>
                  </a:rPr>
                  <a:t>Invokes 3rd-party identity provider (</a:t>
                </a:r>
                <a:r>
                  <a:rPr lang="en-US" sz="1300" err="1">
                    <a:solidFill>
                      <a:srgbClr val="051C43">
                        <a:alpha val="70000"/>
                      </a:srgbClr>
                    </a:solidFill>
                    <a:latin typeface="Segoe UI" panose="020B0502040204020203" pitchFamily="34" charset="0"/>
                    <a:ea typeface="Segoe UI Light" charset="0"/>
                    <a:cs typeface="Segoe UI" panose="020B0502040204020203" pitchFamily="34" charset="0"/>
                  </a:rPr>
                  <a:t>IdP</a:t>
                </a:r>
                <a:r>
                  <a:rPr lang="en-US" sz="1300">
                    <a:solidFill>
                      <a:srgbClr val="051C43">
                        <a:alpha val="70000"/>
                      </a:srgbClr>
                    </a:solidFill>
                    <a:latin typeface="Segoe UI" panose="020B0502040204020203" pitchFamily="34" charset="0"/>
                    <a:ea typeface="Segoe UI Light" charset="0"/>
                    <a:cs typeface="Segoe UI" panose="020B0502040204020203" pitchFamily="34" charset="0"/>
                  </a:rPr>
                  <a:t>) authentication process</a:t>
                </a:r>
              </a:p>
              <a:p>
                <a:pPr marL="176213" indent="-176213">
                  <a:spcAft>
                    <a:spcPts val="600"/>
                  </a:spcAft>
                  <a:buFont typeface="Arial" panose="020B0604020202020204" pitchFamily="34" charset="0"/>
                  <a:buChar char="•"/>
                </a:pPr>
                <a:r>
                  <a:rPr lang="en-US" sz="1300">
                    <a:solidFill>
                      <a:srgbClr val="051C43">
                        <a:alpha val="70000"/>
                      </a:srgbClr>
                    </a:solidFill>
                    <a:latin typeface="Segoe UI" panose="020B0502040204020203" pitchFamily="34" charset="0"/>
                    <a:ea typeface="Segoe UI Light" charset="0"/>
                    <a:cs typeface="Segoe UI" panose="020B0502040204020203" pitchFamily="34" charset="0"/>
                  </a:rPr>
                  <a:t>Manages User name &amp; password for custom </a:t>
                </a:r>
                <a:r>
                  <a:rPr lang="en-US" sz="1300" err="1">
                    <a:solidFill>
                      <a:srgbClr val="051C43">
                        <a:alpha val="70000"/>
                      </a:srgbClr>
                    </a:solidFill>
                    <a:latin typeface="Segoe UI" panose="020B0502040204020203" pitchFamily="34" charset="0"/>
                    <a:ea typeface="Segoe UI Light" charset="0"/>
                    <a:cs typeface="Segoe UI" panose="020B0502040204020203" pitchFamily="34" charset="0"/>
                  </a:rPr>
                  <a:t>auth</a:t>
                </a:r>
                <a:r>
                  <a:rPr lang="en-US" sz="1300">
                    <a:solidFill>
                      <a:srgbClr val="051C43">
                        <a:alpha val="70000"/>
                      </a:srgbClr>
                    </a:solidFill>
                    <a:latin typeface="Segoe UI" panose="020B0502040204020203" pitchFamily="34" charset="0"/>
                    <a:ea typeface="Segoe UI Light" charset="0"/>
                    <a:cs typeface="Segoe UI" panose="020B0502040204020203" pitchFamily="34" charset="0"/>
                  </a:rPr>
                  <a:t> scenarios.</a:t>
                </a:r>
              </a:p>
            </p:txBody>
          </p:sp>
          <p:pic>
            <p:nvPicPr>
              <p:cNvPr id="42" name="Picture 41">
                <a:extLst>
                  <a:ext uri="{FF2B5EF4-FFF2-40B4-BE49-F238E27FC236}">
                    <a16:creationId xmlns:a16="http://schemas.microsoft.com/office/drawing/2014/main" id="{EEB8601C-B6F2-DB40-A7AD-5D2BA308FFF8}"/>
                  </a:ext>
                </a:extLst>
              </p:cNvPr>
              <p:cNvPicPr>
                <a:picLocks noChangeAspect="1"/>
              </p:cNvPicPr>
              <p:nvPr/>
            </p:nvPicPr>
            <p:blipFill>
              <a:blip r:embed="rId2"/>
              <a:stretch>
                <a:fillRect/>
              </a:stretch>
            </p:blipFill>
            <p:spPr>
              <a:xfrm>
                <a:off x="8218788" y="3827363"/>
                <a:ext cx="515899" cy="484632"/>
              </a:xfrm>
              <a:prstGeom prst="rect">
                <a:avLst/>
              </a:prstGeom>
            </p:spPr>
          </p:pic>
        </p:grpSp>
        <p:grpSp>
          <p:nvGrpSpPr>
            <p:cNvPr id="9" name="Group 8">
              <a:extLst>
                <a:ext uri="{FF2B5EF4-FFF2-40B4-BE49-F238E27FC236}">
                  <a16:creationId xmlns:a16="http://schemas.microsoft.com/office/drawing/2014/main" id="{E535B6CA-84BD-E040-BEED-56BCE2603FFD}"/>
                </a:ext>
              </a:extLst>
            </p:cNvPr>
            <p:cNvGrpSpPr/>
            <p:nvPr/>
          </p:nvGrpSpPr>
          <p:grpSpPr>
            <a:xfrm>
              <a:off x="3731342" y="2353518"/>
              <a:ext cx="3918501" cy="1000725"/>
              <a:chOff x="3731342" y="2353518"/>
              <a:chExt cx="3918501" cy="1000725"/>
            </a:xfrm>
          </p:grpSpPr>
          <p:sp>
            <p:nvSpPr>
              <p:cNvPr id="13" name="Rounded Rectangle 12">
                <a:extLst>
                  <a:ext uri="{FF2B5EF4-FFF2-40B4-BE49-F238E27FC236}">
                    <a16:creationId xmlns:a16="http://schemas.microsoft.com/office/drawing/2014/main" id="{5F20C7EB-97FC-EC46-906D-49D2216F5AB1}"/>
                  </a:ext>
                </a:extLst>
              </p:cNvPr>
              <p:cNvSpPr/>
              <p:nvPr/>
            </p:nvSpPr>
            <p:spPr bwMode="auto">
              <a:xfrm>
                <a:off x="3731342" y="2353518"/>
                <a:ext cx="3918501" cy="1000725"/>
              </a:xfrm>
              <a:prstGeom prst="roundRect">
                <a:avLst>
                  <a:gd name="adj" fmla="val 575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390CD926-65E6-F043-9A8F-583A93C8F63E}"/>
                  </a:ext>
                </a:extLst>
              </p:cNvPr>
              <p:cNvSpPr txBox="1"/>
              <p:nvPr/>
            </p:nvSpPr>
            <p:spPr>
              <a:xfrm>
                <a:off x="4734277" y="2622665"/>
                <a:ext cx="2700004" cy="461212"/>
              </a:xfrm>
              <a:prstGeom prst="rect">
                <a:avLst/>
              </a:prstGeom>
              <a:noFill/>
            </p:spPr>
            <p:txBody>
              <a:bodyPr wrap="square" lIns="0" tIns="0" rIns="0" bIns="0" rtlCol="0">
                <a:spAutoFit/>
              </a:bodyPr>
              <a:lstStyle/>
              <a:p>
                <a:r>
                  <a:rPr lang="en-US" sz="1500" b="1">
                    <a:solidFill>
                      <a:srgbClr val="051C43"/>
                    </a:solidFill>
                    <a:latin typeface="Segoe UI Semibold" panose="020B0502040204020203" pitchFamily="34" charset="0"/>
                    <a:ea typeface="Segoe UI Light" charset="0"/>
                    <a:cs typeface="Segoe UI Semibold" panose="020B0502040204020203" pitchFamily="34" charset="0"/>
                  </a:rPr>
                  <a:t>Robust and reliable capabilities of Azure AD B2C</a:t>
                </a:r>
              </a:p>
            </p:txBody>
          </p:sp>
          <p:pic>
            <p:nvPicPr>
              <p:cNvPr id="45" name="Picture 44">
                <a:extLst>
                  <a:ext uri="{FF2B5EF4-FFF2-40B4-BE49-F238E27FC236}">
                    <a16:creationId xmlns:a16="http://schemas.microsoft.com/office/drawing/2014/main" id="{1291131F-81EA-854C-BCAA-103C44802F3C}"/>
                  </a:ext>
                </a:extLst>
              </p:cNvPr>
              <p:cNvPicPr>
                <a:picLocks noChangeAspect="1"/>
              </p:cNvPicPr>
              <p:nvPr/>
            </p:nvPicPr>
            <p:blipFill>
              <a:blip r:embed="rId2"/>
              <a:stretch>
                <a:fillRect/>
              </a:stretch>
            </p:blipFill>
            <p:spPr>
              <a:xfrm>
                <a:off x="4030132" y="2639778"/>
                <a:ext cx="515899" cy="484632"/>
              </a:xfrm>
              <a:prstGeom prst="rect">
                <a:avLst/>
              </a:prstGeom>
            </p:spPr>
          </p:pic>
        </p:grpSp>
        <p:grpSp>
          <p:nvGrpSpPr>
            <p:cNvPr id="51" name="Group 50">
              <a:extLst>
                <a:ext uri="{FF2B5EF4-FFF2-40B4-BE49-F238E27FC236}">
                  <a16:creationId xmlns:a16="http://schemas.microsoft.com/office/drawing/2014/main" id="{E3EFAE81-ACD3-CB4E-9FCD-AD8587AED56D}"/>
                </a:ext>
              </a:extLst>
            </p:cNvPr>
            <p:cNvGrpSpPr/>
            <p:nvPr/>
          </p:nvGrpSpPr>
          <p:grpSpPr>
            <a:xfrm>
              <a:off x="7864663" y="1145762"/>
              <a:ext cx="3918501" cy="2208480"/>
              <a:chOff x="7935003" y="1145762"/>
              <a:chExt cx="3918501" cy="2208480"/>
            </a:xfrm>
          </p:grpSpPr>
          <p:sp>
            <p:nvSpPr>
              <p:cNvPr id="25" name="Rounded Rectangle 24">
                <a:extLst>
                  <a:ext uri="{FF2B5EF4-FFF2-40B4-BE49-F238E27FC236}">
                    <a16:creationId xmlns:a16="http://schemas.microsoft.com/office/drawing/2014/main" id="{32482B32-EA29-4F4C-BE36-353409B32735}"/>
                  </a:ext>
                </a:extLst>
              </p:cNvPr>
              <p:cNvSpPr/>
              <p:nvPr/>
            </p:nvSpPr>
            <p:spPr bwMode="auto">
              <a:xfrm>
                <a:off x="7935003" y="1145762"/>
                <a:ext cx="3918501" cy="2208480"/>
              </a:xfrm>
              <a:prstGeom prst="roundRect">
                <a:avLst>
                  <a:gd name="adj" fmla="val 26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E1E5360-F0E0-DF45-9C3B-ECB6A9DC4FF4}"/>
                  </a:ext>
                </a:extLst>
              </p:cNvPr>
              <p:cNvSpPr txBox="1"/>
              <p:nvPr/>
            </p:nvSpPr>
            <p:spPr>
              <a:xfrm>
                <a:off x="8937938" y="1414910"/>
                <a:ext cx="2700004" cy="461212"/>
              </a:xfrm>
              <a:prstGeom prst="rect">
                <a:avLst/>
              </a:prstGeom>
              <a:noFill/>
            </p:spPr>
            <p:txBody>
              <a:bodyPr wrap="square" lIns="0" tIns="0" rIns="0" bIns="0" rtlCol="0">
                <a:spAutoFit/>
              </a:bodyPr>
              <a:lstStyle/>
              <a:p>
                <a:r>
                  <a:rPr lang="en-US" sz="1500" b="1">
                    <a:solidFill>
                      <a:srgbClr val="051C43"/>
                    </a:solidFill>
                    <a:latin typeface="Segoe UI Semibold" panose="020B0502040204020203" pitchFamily="34" charset="0"/>
                    <a:ea typeface="Segoe UI Light" charset="0"/>
                    <a:cs typeface="Segoe UI Semibold" panose="020B0502040204020203" pitchFamily="34" charset="0"/>
                  </a:rPr>
                  <a:t>Microsoft Authentication Library (MSAL):</a:t>
                </a:r>
              </a:p>
            </p:txBody>
          </p:sp>
          <p:sp>
            <p:nvSpPr>
              <p:cNvPr id="28" name="TextBox 27">
                <a:extLst>
                  <a:ext uri="{FF2B5EF4-FFF2-40B4-BE49-F238E27FC236}">
                    <a16:creationId xmlns:a16="http://schemas.microsoft.com/office/drawing/2014/main" id="{F59850B3-2903-704E-8345-9ABB232B969E}"/>
                  </a:ext>
                </a:extLst>
              </p:cNvPr>
              <p:cNvSpPr txBox="1"/>
              <p:nvPr/>
            </p:nvSpPr>
            <p:spPr>
              <a:xfrm>
                <a:off x="8937938" y="2115030"/>
                <a:ext cx="2700004" cy="879185"/>
              </a:xfrm>
              <a:prstGeom prst="rect">
                <a:avLst/>
              </a:prstGeom>
              <a:noFill/>
            </p:spPr>
            <p:txBody>
              <a:bodyPr wrap="square" lIns="0" tIns="0" rIns="0" bIns="0" rtlCol="0">
                <a:spAutoFit/>
              </a:bodyPr>
              <a:lstStyle/>
              <a:p>
                <a:pPr marL="176213" indent="-176213">
                  <a:spcAft>
                    <a:spcPts val="600"/>
                  </a:spcAft>
                  <a:buFont typeface="Arial" panose="020B0604020202020204" pitchFamily="34" charset="0"/>
                  <a:buChar char="•"/>
                </a:pPr>
                <a:r>
                  <a:rPr lang="en-US" sz="1300">
                    <a:solidFill>
                      <a:srgbClr val="051C43">
                        <a:alpha val="70000"/>
                      </a:srgbClr>
                    </a:solidFill>
                    <a:latin typeface="Segoe UI" panose="020B0502040204020203" pitchFamily="34" charset="0"/>
                    <a:ea typeface="Segoe UI Light" charset="0"/>
                    <a:cs typeface="Segoe UI" panose="020B0502040204020203" pitchFamily="34" charset="0"/>
                  </a:rPr>
                  <a:t>Displays login UI (B2C default or developer custom)</a:t>
                </a:r>
              </a:p>
              <a:p>
                <a:pPr marL="176213" indent="-176213">
                  <a:spcAft>
                    <a:spcPts val="600"/>
                  </a:spcAft>
                  <a:buFont typeface="Arial" panose="020B0604020202020204" pitchFamily="34" charset="0"/>
                  <a:buChar char="•"/>
                </a:pPr>
                <a:r>
                  <a:rPr lang="en-US" sz="1300">
                    <a:solidFill>
                      <a:srgbClr val="051C43">
                        <a:alpha val="70000"/>
                      </a:srgbClr>
                    </a:solidFill>
                    <a:latin typeface="Segoe UI" panose="020B0502040204020203" pitchFamily="34" charset="0"/>
                    <a:ea typeface="Segoe UI Light" charset="0"/>
                    <a:cs typeface="Segoe UI" panose="020B0502040204020203" pitchFamily="34" charset="0"/>
                  </a:rPr>
                  <a:t>Interacts with B2C to manage credentials, expiration, etc.</a:t>
                </a:r>
              </a:p>
            </p:txBody>
          </p:sp>
          <p:sp>
            <p:nvSpPr>
              <p:cNvPr id="47" name="Books" title="Icon of a stack of books">
                <a:extLst>
                  <a:ext uri="{FF2B5EF4-FFF2-40B4-BE49-F238E27FC236}">
                    <a16:creationId xmlns:a16="http://schemas.microsoft.com/office/drawing/2014/main" id="{75BADB01-51C9-6E49-B76B-AFA7D87D1293}"/>
                  </a:ext>
                </a:extLst>
              </p:cNvPr>
              <p:cNvSpPr>
                <a:spLocks noChangeAspect="1" noEditPoints="1"/>
              </p:cNvSpPr>
              <p:nvPr/>
            </p:nvSpPr>
            <p:spPr bwMode="auto">
              <a:xfrm>
                <a:off x="8233793" y="1466840"/>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A173357C-A525-A94A-A087-F67277395E4C}"/>
                </a:ext>
              </a:extLst>
            </p:cNvPr>
            <p:cNvGrpSpPr/>
            <p:nvPr/>
          </p:nvGrpSpPr>
          <p:grpSpPr>
            <a:xfrm>
              <a:off x="3731342" y="4769029"/>
              <a:ext cx="3918501" cy="1000725"/>
              <a:chOff x="3731342" y="4769029"/>
              <a:chExt cx="3918501" cy="1000725"/>
            </a:xfrm>
          </p:grpSpPr>
          <p:sp>
            <p:nvSpPr>
              <p:cNvPr id="21" name="Rounded Rectangle 20">
                <a:extLst>
                  <a:ext uri="{FF2B5EF4-FFF2-40B4-BE49-F238E27FC236}">
                    <a16:creationId xmlns:a16="http://schemas.microsoft.com/office/drawing/2014/main" id="{C54F311C-51A9-8F4C-8615-71411945036C}"/>
                  </a:ext>
                </a:extLst>
              </p:cNvPr>
              <p:cNvSpPr/>
              <p:nvPr/>
            </p:nvSpPr>
            <p:spPr bwMode="auto">
              <a:xfrm>
                <a:off x="3731342" y="4769029"/>
                <a:ext cx="3918501" cy="1000725"/>
              </a:xfrm>
              <a:prstGeom prst="roundRect">
                <a:avLst>
                  <a:gd name="adj" fmla="val 575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BD46C737-9DEB-884A-A09F-7EB52F0A8AA7}"/>
                  </a:ext>
                </a:extLst>
              </p:cNvPr>
              <p:cNvSpPr txBox="1"/>
              <p:nvPr/>
            </p:nvSpPr>
            <p:spPr>
              <a:xfrm>
                <a:off x="4734277" y="5038176"/>
                <a:ext cx="2700004" cy="461212"/>
              </a:xfrm>
              <a:prstGeom prst="rect">
                <a:avLst/>
              </a:prstGeom>
              <a:noFill/>
            </p:spPr>
            <p:txBody>
              <a:bodyPr wrap="square" lIns="0" tIns="0" rIns="0" bIns="0" rtlCol="0">
                <a:spAutoFit/>
              </a:bodyPr>
              <a:lstStyle/>
              <a:p>
                <a:r>
                  <a:rPr lang="en-US" sz="1500" b="1">
                    <a:solidFill>
                      <a:srgbClr val="051C43"/>
                    </a:solidFill>
                    <a:latin typeface="Segoe UI Semibold" panose="020B0502040204020203" pitchFamily="34" charset="0"/>
                    <a:ea typeface="Segoe UI Light" charset="0"/>
                    <a:cs typeface="Segoe UI Semibold" panose="020B0502040204020203" pitchFamily="34" charset="0"/>
                  </a:rPr>
                  <a:t>App Center SDK wrapper around MSAL</a:t>
                </a:r>
              </a:p>
            </p:txBody>
          </p:sp>
          <p:pic>
            <p:nvPicPr>
              <p:cNvPr id="49" name="Picture 48">
                <a:extLst>
                  <a:ext uri="{FF2B5EF4-FFF2-40B4-BE49-F238E27FC236}">
                    <a16:creationId xmlns:a16="http://schemas.microsoft.com/office/drawing/2014/main" id="{AC09A54F-057B-5248-BD40-01770923D988}"/>
                  </a:ext>
                </a:extLst>
              </p:cNvPr>
              <p:cNvPicPr>
                <a:picLocks noChangeAspect="1"/>
              </p:cNvPicPr>
              <p:nvPr/>
            </p:nvPicPr>
            <p:blipFill>
              <a:blip r:embed="rId3"/>
              <a:stretch>
                <a:fillRect/>
              </a:stretch>
            </p:blipFill>
            <p:spPr>
              <a:xfrm>
                <a:off x="4030132" y="5026293"/>
                <a:ext cx="508000" cy="457200"/>
              </a:xfrm>
              <a:prstGeom prst="rect">
                <a:avLst/>
              </a:prstGeom>
            </p:spPr>
          </p:pic>
        </p:grpSp>
        <p:grpSp>
          <p:nvGrpSpPr>
            <p:cNvPr id="24" name="Group 23">
              <a:extLst>
                <a:ext uri="{FF2B5EF4-FFF2-40B4-BE49-F238E27FC236}">
                  <a16:creationId xmlns:a16="http://schemas.microsoft.com/office/drawing/2014/main" id="{F16F0541-DE36-8243-A2E5-C08862E246CB}"/>
                </a:ext>
              </a:extLst>
            </p:cNvPr>
            <p:cNvGrpSpPr/>
            <p:nvPr/>
          </p:nvGrpSpPr>
          <p:grpSpPr>
            <a:xfrm>
              <a:off x="3731342" y="3561273"/>
              <a:ext cx="3918501" cy="1000725"/>
              <a:chOff x="3731342" y="3561273"/>
              <a:chExt cx="3918501" cy="1000725"/>
            </a:xfrm>
          </p:grpSpPr>
          <p:sp>
            <p:nvSpPr>
              <p:cNvPr id="17" name="Rounded Rectangle 16">
                <a:extLst>
                  <a:ext uri="{FF2B5EF4-FFF2-40B4-BE49-F238E27FC236}">
                    <a16:creationId xmlns:a16="http://schemas.microsoft.com/office/drawing/2014/main" id="{97578AED-28D9-E84A-9E27-3FC251F17A35}"/>
                  </a:ext>
                </a:extLst>
              </p:cNvPr>
              <p:cNvSpPr/>
              <p:nvPr/>
            </p:nvSpPr>
            <p:spPr bwMode="auto">
              <a:xfrm>
                <a:off x="3731342" y="3561273"/>
                <a:ext cx="3918501" cy="1000725"/>
              </a:xfrm>
              <a:prstGeom prst="roundRect">
                <a:avLst>
                  <a:gd name="adj" fmla="val 575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96F9CF18-19CE-1E44-A505-E2FF9AAF8D63}"/>
                  </a:ext>
                </a:extLst>
              </p:cNvPr>
              <p:cNvSpPr txBox="1"/>
              <p:nvPr/>
            </p:nvSpPr>
            <p:spPr>
              <a:xfrm>
                <a:off x="4734277" y="3830420"/>
                <a:ext cx="2700004" cy="461212"/>
              </a:xfrm>
              <a:prstGeom prst="rect">
                <a:avLst/>
              </a:prstGeom>
              <a:noFill/>
            </p:spPr>
            <p:txBody>
              <a:bodyPr wrap="square" lIns="0" tIns="0" rIns="0" bIns="0" rtlCol="0">
                <a:spAutoFit/>
              </a:bodyPr>
              <a:lstStyle/>
              <a:p>
                <a:r>
                  <a:rPr lang="en-US" sz="1500" b="1">
                    <a:solidFill>
                      <a:srgbClr val="051C43"/>
                    </a:solidFill>
                    <a:latin typeface="Segoe UI Semibold" panose="020B0502040204020203" pitchFamily="34" charset="0"/>
                    <a:ea typeface="Segoe UI Light" charset="0"/>
                    <a:cs typeface="Segoe UI Semibold" panose="020B0502040204020203" pitchFamily="34" charset="0"/>
                  </a:rPr>
                  <a:t>Simplified in-app B2C config through App Center SDK</a:t>
                </a:r>
              </a:p>
            </p:txBody>
          </p:sp>
          <p:sp>
            <p:nvSpPr>
              <p:cNvPr id="50" name="DeveloperTools_EC7A" title="Icon of a wrench and a screwdriver">
                <a:extLst>
                  <a:ext uri="{FF2B5EF4-FFF2-40B4-BE49-F238E27FC236}">
                    <a16:creationId xmlns:a16="http://schemas.microsoft.com/office/drawing/2014/main" id="{2E9FB98A-FAEF-424D-9CF3-E2C5668781EF}"/>
                  </a:ext>
                </a:extLst>
              </p:cNvPr>
              <p:cNvSpPr>
                <a:spLocks noChangeAspect="1" noEditPoints="1"/>
              </p:cNvSpPr>
              <p:nvPr/>
            </p:nvSpPr>
            <p:spPr bwMode="auto">
              <a:xfrm>
                <a:off x="4115916" y="3841079"/>
                <a:ext cx="290164" cy="45720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3713591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E7EBED"/>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73A77D-7D1A-3942-8777-138B91898440}"/>
              </a:ext>
            </a:extLst>
          </p:cNvPr>
          <p:cNvPicPr>
            <a:picLocks noChangeAspect="1"/>
          </p:cNvPicPr>
          <p:nvPr/>
        </p:nvPicPr>
        <p:blipFill>
          <a:blip r:embed="rId2"/>
          <a:stretch>
            <a:fillRect/>
          </a:stretch>
        </p:blipFill>
        <p:spPr>
          <a:xfrm>
            <a:off x="4059936" y="831169"/>
            <a:ext cx="7543800" cy="5192486"/>
          </a:xfrm>
          <a:prstGeom prst="rect">
            <a:avLst/>
          </a:prstGeom>
          <a:effectLst>
            <a:outerShdw blurRad="254000" dist="76200" dir="5400000" algn="t" rotWithShape="0">
              <a:prstClr val="black">
                <a:alpha val="20000"/>
              </a:prstClr>
            </a:outerShdw>
          </a:effectLst>
        </p:spPr>
      </p:pic>
      <p:sp>
        <p:nvSpPr>
          <p:cNvPr id="8" name="Title 4">
            <a:extLst>
              <a:ext uri="{FF2B5EF4-FFF2-40B4-BE49-F238E27FC236}">
                <a16:creationId xmlns:a16="http://schemas.microsoft.com/office/drawing/2014/main" id="{EA47CD7D-CA68-494E-B95A-02E674090F87}"/>
              </a:ext>
            </a:extLst>
          </p:cNvPr>
          <p:cNvSpPr txBox="1">
            <a:spLocks/>
          </p:cNvSpPr>
          <p:nvPr/>
        </p:nvSpPr>
        <p:spPr>
          <a:xfrm>
            <a:off x="4545270" y="1764764"/>
            <a:ext cx="6705117" cy="3600986"/>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err="1">
                <a:solidFill>
                  <a:schemeClr val="tx1"/>
                </a:solidFill>
                <a:latin typeface="Consolas" panose="020B0609020204030204" pitchFamily="49" charset="0"/>
                <a:cs typeface="Consolas" panose="020B0609020204030204" pitchFamily="49" charset="0"/>
              </a:rPr>
              <a:t>async</a:t>
            </a:r>
            <a:r>
              <a:rPr lang="en-US" sz="1800">
                <a:solidFill>
                  <a:schemeClr val="tx1"/>
                </a:solidFill>
                <a:latin typeface="Consolas" panose="020B0609020204030204" pitchFamily="49" charset="0"/>
                <a:cs typeface="Consolas" panose="020B0609020204030204" pitchFamily="49" charset="0"/>
              </a:rPr>
              <a:t> void </a:t>
            </a:r>
            <a:r>
              <a:rPr lang="en-US" sz="1800" err="1">
                <a:solidFill>
                  <a:schemeClr val="tx1"/>
                </a:solidFill>
                <a:latin typeface="Consolas" panose="020B0609020204030204" pitchFamily="49" charset="0"/>
                <a:cs typeface="Consolas" panose="020B0609020204030204" pitchFamily="49" charset="0"/>
              </a:rPr>
              <a:t>SignIn</a:t>
            </a:r>
            <a:r>
              <a:rPr lang="en-US" sz="1800">
                <a:solidFill>
                  <a:schemeClr val="tx1"/>
                </a:solidFill>
                <a:latin typeface="Consolas" panose="020B0609020204030204" pitchFamily="49" charset="0"/>
                <a:cs typeface="Consolas" panose="020B0609020204030204" pitchFamily="49" charset="0"/>
              </a:rPr>
              <a:t>()</a:t>
            </a:r>
            <a:br>
              <a:rPr lang="en-US" sz="1800">
                <a:solidFill>
                  <a:schemeClr val="tx1"/>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a:t>
            </a:r>
            <a:br>
              <a:rPr lang="en-US" sz="1800">
                <a:solidFill>
                  <a:schemeClr val="tx1"/>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    try</a:t>
            </a:r>
            <a:br>
              <a:rPr lang="en-US" sz="1800">
                <a:solidFill>
                  <a:schemeClr val="tx1"/>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    {</a:t>
            </a:r>
            <a:br>
              <a:rPr lang="en-US" sz="1800">
                <a:solidFill>
                  <a:schemeClr val="tx1"/>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        </a:t>
            </a:r>
            <a:r>
              <a:rPr lang="en-US" sz="1800">
                <a:solidFill>
                  <a:schemeClr val="bg1">
                    <a:lumMod val="50000"/>
                  </a:schemeClr>
                </a:solidFill>
                <a:latin typeface="Consolas" panose="020B0609020204030204" pitchFamily="49" charset="0"/>
                <a:cs typeface="Consolas" panose="020B0609020204030204" pitchFamily="49" charset="0"/>
              </a:rPr>
              <a:t>// Sign-in succeeded.</a:t>
            </a:r>
            <a:br>
              <a:rPr lang="en-US" sz="1800">
                <a:solidFill>
                  <a:schemeClr val="bg1">
                    <a:lumMod val="50000"/>
                  </a:schemeClr>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        </a:t>
            </a:r>
            <a:r>
              <a:rPr lang="en-US" sz="1800" err="1">
                <a:solidFill>
                  <a:schemeClr val="tx1"/>
                </a:solidFill>
                <a:latin typeface="Consolas" panose="020B0609020204030204" pitchFamily="49" charset="0"/>
                <a:cs typeface="Consolas" panose="020B0609020204030204" pitchFamily="49" charset="0"/>
              </a:rPr>
              <a:t>UserInformation</a:t>
            </a:r>
            <a:r>
              <a:rPr lang="en-US" sz="1800">
                <a:solidFill>
                  <a:schemeClr val="tx1"/>
                </a:solidFill>
                <a:latin typeface="Consolas" panose="020B0609020204030204" pitchFamily="49" charset="0"/>
                <a:cs typeface="Consolas" panose="020B0609020204030204" pitchFamily="49" charset="0"/>
              </a:rPr>
              <a:t> </a:t>
            </a:r>
            <a:r>
              <a:rPr lang="en-US" sz="1800" err="1">
                <a:solidFill>
                  <a:schemeClr val="tx1"/>
                </a:solidFill>
                <a:latin typeface="Consolas" panose="020B0609020204030204" pitchFamily="49" charset="0"/>
                <a:cs typeface="Consolas" panose="020B0609020204030204" pitchFamily="49" charset="0"/>
              </a:rPr>
              <a:t>userInfo</a:t>
            </a:r>
            <a:r>
              <a:rPr lang="en-US" sz="1800">
                <a:solidFill>
                  <a:schemeClr val="tx1"/>
                </a:solidFill>
                <a:latin typeface="Consolas" panose="020B0609020204030204" pitchFamily="49" charset="0"/>
                <a:cs typeface="Consolas" panose="020B0609020204030204" pitchFamily="49" charset="0"/>
              </a:rPr>
              <a:t> = await      </a:t>
            </a:r>
            <a:br>
              <a:rPr lang="en-US" sz="1800">
                <a:solidFill>
                  <a:schemeClr val="tx1"/>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          </a:t>
            </a:r>
            <a:r>
              <a:rPr lang="en-US" sz="1800" err="1">
                <a:solidFill>
                  <a:schemeClr val="tx1"/>
                </a:solidFill>
                <a:latin typeface="Consolas" panose="020B0609020204030204" pitchFamily="49" charset="0"/>
                <a:cs typeface="Consolas" panose="020B0609020204030204" pitchFamily="49" charset="0"/>
              </a:rPr>
              <a:t>Auth.SignInAsync</a:t>
            </a:r>
            <a:r>
              <a:rPr lang="en-US" sz="1800">
                <a:solidFill>
                  <a:schemeClr val="tx1"/>
                </a:solidFill>
                <a:latin typeface="Consolas" panose="020B0609020204030204" pitchFamily="49" charset="0"/>
                <a:cs typeface="Consolas" panose="020B0609020204030204" pitchFamily="49" charset="0"/>
              </a:rPr>
              <a:t>();</a:t>
            </a:r>
            <a:br>
              <a:rPr lang="en-US" sz="1800">
                <a:solidFill>
                  <a:schemeClr val="tx1"/>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    }</a:t>
            </a:r>
            <a:br>
              <a:rPr lang="en-US" sz="1800">
                <a:solidFill>
                  <a:schemeClr val="tx1"/>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    catch (Exception e)</a:t>
            </a:r>
            <a:br>
              <a:rPr lang="en-US" sz="1800">
                <a:solidFill>
                  <a:schemeClr val="tx1"/>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    {</a:t>
            </a:r>
            <a:br>
              <a:rPr lang="en-US" sz="1800">
                <a:solidFill>
                  <a:schemeClr val="tx1"/>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        </a:t>
            </a:r>
            <a:r>
              <a:rPr lang="en-US" sz="1800">
                <a:solidFill>
                  <a:schemeClr val="bg1">
                    <a:lumMod val="50000"/>
                  </a:schemeClr>
                </a:solidFill>
                <a:latin typeface="Consolas" panose="020B0609020204030204" pitchFamily="49" charset="0"/>
                <a:cs typeface="Consolas" panose="020B0609020204030204" pitchFamily="49" charset="0"/>
              </a:rPr>
              <a:t>// Do something with sign in failure.</a:t>
            </a:r>
            <a:br>
              <a:rPr lang="en-US" sz="1800">
                <a:solidFill>
                  <a:schemeClr val="bg1">
                    <a:lumMod val="50000"/>
                  </a:schemeClr>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    }</a:t>
            </a:r>
            <a:br>
              <a:rPr lang="en-US" sz="1800">
                <a:solidFill>
                  <a:schemeClr val="tx1"/>
                </a:solidFill>
                <a:latin typeface="Consolas" panose="020B0609020204030204" pitchFamily="49" charset="0"/>
                <a:cs typeface="Consolas" panose="020B0609020204030204" pitchFamily="49" charset="0"/>
              </a:rPr>
            </a:br>
            <a:r>
              <a:rPr lang="en-US" sz="1800">
                <a:solidFill>
                  <a:schemeClr val="tx1"/>
                </a:solidFill>
                <a:latin typeface="Consolas" panose="020B0609020204030204" pitchFamily="49" charset="0"/>
                <a:cs typeface="Consolas" panose="020B0609020204030204" pitchFamily="49" charset="0"/>
              </a:rPr>
              <a:t>}</a:t>
            </a:r>
          </a:p>
        </p:txBody>
      </p:sp>
      <p:sp>
        <p:nvSpPr>
          <p:cNvPr id="9" name="Title 4">
            <a:extLst>
              <a:ext uri="{FF2B5EF4-FFF2-40B4-BE49-F238E27FC236}">
                <a16:creationId xmlns:a16="http://schemas.microsoft.com/office/drawing/2014/main" id="{5E908D66-0D0E-304F-AD1D-17D3F3949CFD}"/>
              </a:ext>
            </a:extLst>
          </p:cNvPr>
          <p:cNvSpPr txBox="1">
            <a:spLocks/>
          </p:cNvSpPr>
          <p:nvPr/>
        </p:nvSpPr>
        <p:spPr>
          <a:xfrm>
            <a:off x="585216" y="2713995"/>
            <a:ext cx="281792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b="1">
                <a:latin typeface="Segoe UI" panose="020B0502040204020203" pitchFamily="34" charset="0"/>
              </a:rPr>
              <a:t>Step 2</a:t>
            </a:r>
            <a:br>
              <a:rPr lang="en-US">
                <a:cs typeface="Calibri"/>
              </a:rPr>
            </a:br>
            <a:r>
              <a:rPr lang="en-US" sz="3000">
                <a:latin typeface="Segoe UI Semilight" panose="020B0402040204020203" pitchFamily="34" charset="0"/>
                <a:cs typeface="Segoe UI Semilight" panose="020B0402040204020203" pitchFamily="34" charset="0"/>
              </a:rPr>
              <a:t>Show Sign-in UI</a:t>
            </a:r>
          </a:p>
        </p:txBody>
      </p:sp>
      <p:grpSp>
        <p:nvGrpSpPr>
          <p:cNvPr id="14" name="Group 13">
            <a:extLst>
              <a:ext uri="{FF2B5EF4-FFF2-40B4-BE49-F238E27FC236}">
                <a16:creationId xmlns:a16="http://schemas.microsoft.com/office/drawing/2014/main" id="{8B8238A9-8B22-8542-A2E1-A5A2F0ED8D9F}"/>
              </a:ext>
            </a:extLst>
          </p:cNvPr>
          <p:cNvGrpSpPr/>
          <p:nvPr/>
        </p:nvGrpSpPr>
        <p:grpSpPr>
          <a:xfrm>
            <a:off x="585216" y="2201661"/>
            <a:ext cx="365760" cy="365760"/>
            <a:chOff x="1274852" y="2960585"/>
            <a:chExt cx="365760" cy="365760"/>
          </a:xfrm>
        </p:grpSpPr>
        <p:sp>
          <p:nvSpPr>
            <p:cNvPr id="15" name="Oval 14">
              <a:extLst>
                <a:ext uri="{FF2B5EF4-FFF2-40B4-BE49-F238E27FC236}">
                  <a16:creationId xmlns:a16="http://schemas.microsoft.com/office/drawing/2014/main" id="{8E121BBB-F9D6-404D-AAC3-3298635630C5}"/>
                </a:ext>
              </a:extLst>
            </p:cNvPr>
            <p:cNvSpPr>
              <a:spLocks noChangeAspect="1"/>
            </p:cNvSpPr>
            <p:nvPr/>
          </p:nvSpPr>
          <p:spPr>
            <a:xfrm>
              <a:off x="1274852" y="2960585"/>
              <a:ext cx="365760" cy="3657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A416E"/>
                </a:solidFill>
              </a:endParaRPr>
            </a:p>
          </p:txBody>
        </p:sp>
        <p:sp>
          <p:nvSpPr>
            <p:cNvPr id="16" name="TextBox 15">
              <a:extLst>
                <a:ext uri="{FF2B5EF4-FFF2-40B4-BE49-F238E27FC236}">
                  <a16:creationId xmlns:a16="http://schemas.microsoft.com/office/drawing/2014/main" id="{4B6C6AD4-127C-F245-B995-3DD3DDCD101D}"/>
                </a:ext>
              </a:extLst>
            </p:cNvPr>
            <p:cNvSpPr txBox="1"/>
            <p:nvPr/>
          </p:nvSpPr>
          <p:spPr>
            <a:xfrm>
              <a:off x="1332537" y="3036565"/>
              <a:ext cx="250390" cy="230832"/>
            </a:xfrm>
            <a:prstGeom prst="rect">
              <a:avLst/>
            </a:prstGeom>
            <a:noFill/>
          </p:spPr>
          <p:txBody>
            <a:bodyPr wrap="none" rtlCol="0">
              <a:spAutoFit/>
            </a:bodyPr>
            <a:lstStyle/>
            <a:p>
              <a:pPr algn="ctr"/>
              <a:r>
                <a:rPr lang="en-US" sz="900" b="1">
                  <a:solidFill>
                    <a:schemeClr val="bg1"/>
                  </a:solidFill>
                  <a:latin typeface="Segoe UI" panose="020B0502040204020203" pitchFamily="34" charset="0"/>
                  <a:ea typeface="Segoe UI" charset="0"/>
                  <a:cs typeface="Segoe UI" panose="020B0502040204020203" pitchFamily="34" charset="0"/>
                </a:rPr>
                <a:t>2</a:t>
              </a:r>
            </a:p>
          </p:txBody>
        </p:sp>
      </p:grpSp>
      <p:grpSp>
        <p:nvGrpSpPr>
          <p:cNvPr id="35" name="Group 34">
            <a:extLst>
              <a:ext uri="{FF2B5EF4-FFF2-40B4-BE49-F238E27FC236}">
                <a16:creationId xmlns:a16="http://schemas.microsoft.com/office/drawing/2014/main" id="{4D03CBED-AE44-2747-BF68-61E1E954094A}"/>
              </a:ext>
            </a:extLst>
          </p:cNvPr>
          <p:cNvGrpSpPr/>
          <p:nvPr/>
        </p:nvGrpSpPr>
        <p:grpSpPr>
          <a:xfrm>
            <a:off x="585216" y="4319956"/>
            <a:ext cx="2817929" cy="217291"/>
            <a:chOff x="642901" y="4964048"/>
            <a:chExt cx="2817929" cy="217291"/>
          </a:xfrm>
        </p:grpSpPr>
        <p:sp>
          <p:nvSpPr>
            <p:cNvPr id="36" name="Rounded Rectangle 35">
              <a:extLst>
                <a:ext uri="{FF2B5EF4-FFF2-40B4-BE49-F238E27FC236}">
                  <a16:creationId xmlns:a16="http://schemas.microsoft.com/office/drawing/2014/main" id="{6E511468-3228-B949-B98A-D5CC79BF62B0}"/>
                </a:ext>
              </a:extLst>
            </p:cNvPr>
            <p:cNvSpPr/>
            <p:nvPr/>
          </p:nvSpPr>
          <p:spPr bwMode="auto">
            <a:xfrm>
              <a:off x="642901" y="4964048"/>
              <a:ext cx="2817929" cy="217291"/>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0D1DA20-19CD-C14D-9F96-0A907665DA22}"/>
                </a:ext>
              </a:extLst>
            </p:cNvPr>
            <p:cNvSpPr/>
            <p:nvPr/>
          </p:nvSpPr>
          <p:spPr bwMode="auto">
            <a:xfrm>
              <a:off x="3298940" y="5027309"/>
              <a:ext cx="90768" cy="907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C888E76-6A94-5143-AFB2-A55B97A93769}"/>
                </a:ext>
              </a:extLst>
            </p:cNvPr>
            <p:cNvSpPr/>
            <p:nvPr/>
          </p:nvSpPr>
          <p:spPr bwMode="auto">
            <a:xfrm>
              <a:off x="2005716" y="5027309"/>
              <a:ext cx="90768" cy="907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F970B4E5-4B17-9046-99DF-3C38705F99CA}"/>
                </a:ext>
              </a:extLst>
            </p:cNvPr>
            <p:cNvSpPr/>
            <p:nvPr/>
          </p:nvSpPr>
          <p:spPr bwMode="auto">
            <a:xfrm>
              <a:off x="2652327" y="5027309"/>
              <a:ext cx="90768" cy="9076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Rounded Rectangle 39">
              <a:extLst>
                <a:ext uri="{FF2B5EF4-FFF2-40B4-BE49-F238E27FC236}">
                  <a16:creationId xmlns:a16="http://schemas.microsoft.com/office/drawing/2014/main" id="{31B0B22D-CEEA-C140-BDF1-90FD88A5FE21}"/>
                </a:ext>
              </a:extLst>
            </p:cNvPr>
            <p:cNvSpPr/>
            <p:nvPr/>
          </p:nvSpPr>
          <p:spPr bwMode="auto">
            <a:xfrm>
              <a:off x="675582" y="4990397"/>
              <a:ext cx="811203" cy="164592"/>
            </a:xfrm>
            <a:prstGeom prst="roundRect">
              <a:avLst>
                <a:gd name="adj" fmla="val 50000"/>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B7B77D41-488E-FA40-825E-EC770530D1FF}"/>
                </a:ext>
              </a:extLst>
            </p:cNvPr>
            <p:cNvGrpSpPr/>
            <p:nvPr/>
          </p:nvGrpSpPr>
          <p:grpSpPr>
            <a:xfrm>
              <a:off x="1322193" y="4990397"/>
              <a:ext cx="164592" cy="164592"/>
              <a:chOff x="1418588" y="6148021"/>
              <a:chExt cx="164592" cy="164592"/>
            </a:xfrm>
          </p:grpSpPr>
          <p:sp>
            <p:nvSpPr>
              <p:cNvPr id="42" name="Oval 41">
                <a:extLst>
                  <a:ext uri="{FF2B5EF4-FFF2-40B4-BE49-F238E27FC236}">
                    <a16:creationId xmlns:a16="http://schemas.microsoft.com/office/drawing/2014/main" id="{745C4E84-98B8-5845-9C1C-FF1D16F48F87}"/>
                  </a:ext>
                </a:extLst>
              </p:cNvPr>
              <p:cNvSpPr/>
              <p:nvPr/>
            </p:nvSpPr>
            <p:spPr bwMode="auto">
              <a:xfrm>
                <a:off x="1432310" y="6161743"/>
                <a:ext cx="137149" cy="13714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descr="A picture containing object&#10;&#10;Description automatically generated">
                <a:extLst>
                  <a:ext uri="{FF2B5EF4-FFF2-40B4-BE49-F238E27FC236}">
                    <a16:creationId xmlns:a16="http://schemas.microsoft.com/office/drawing/2014/main" id="{7E1B316E-A021-DA41-B9F6-D5038DF72EA2}"/>
                  </a:ext>
                </a:extLst>
              </p:cNvPr>
              <p:cNvPicPr>
                <a:picLocks noChangeAspect="1"/>
              </p:cNvPicPr>
              <p:nvPr/>
            </p:nvPicPr>
            <p:blipFill>
              <a:blip r:embed="rId3"/>
              <a:stretch>
                <a:fillRect/>
              </a:stretch>
            </p:blipFill>
            <p:spPr>
              <a:xfrm>
                <a:off x="1418588" y="6148021"/>
                <a:ext cx="164592" cy="164592"/>
              </a:xfrm>
              <a:prstGeom prst="rect">
                <a:avLst/>
              </a:prstGeom>
            </p:spPr>
          </p:pic>
        </p:grpSp>
      </p:grpSp>
      <p:sp>
        <p:nvSpPr>
          <p:cNvPr id="44" name="Rectangle 43">
            <a:extLst>
              <a:ext uri="{FF2B5EF4-FFF2-40B4-BE49-F238E27FC236}">
                <a16:creationId xmlns:a16="http://schemas.microsoft.com/office/drawing/2014/main" id="{5FB799C6-C99A-FF47-BC53-33F0B691881A}"/>
              </a:ext>
            </a:extLst>
          </p:cNvPr>
          <p:cNvSpPr/>
          <p:nvPr/>
        </p:nvSpPr>
        <p:spPr>
          <a:xfrm>
            <a:off x="-827903" y="0"/>
            <a:ext cx="827903" cy="82790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70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431372"/>
            <a:ext cx="2074386" cy="1846659"/>
          </a:xfrm>
        </p:spPr>
        <p:txBody>
          <a:bodyPr anchor="ctr" anchorCtr="0">
            <a:normAutofit/>
          </a:bodyPr>
          <a:lstStyle/>
          <a:p>
            <a:r>
              <a:rPr lang="en-US" sz="3000" err="1"/>
              <a:t>Auth</a:t>
            </a:r>
            <a:r>
              <a:rPr lang="en-US" sz="3000"/>
              <a:t> </a:t>
            </a:r>
            <a:br>
              <a:rPr lang="en-US" sz="3000"/>
            </a:br>
            <a:r>
              <a:rPr lang="en-US" sz="3000">
                <a:latin typeface="Segoe UI Semilight" panose="020B0402040204020203" pitchFamily="34" charset="0"/>
                <a:cs typeface="Segoe UI Semilight" panose="020B0402040204020203" pitchFamily="34" charset="0"/>
              </a:rPr>
              <a:t>Third Party Identity Providers</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 name="Group 1">
            <a:extLst>
              <a:ext uri="{FF2B5EF4-FFF2-40B4-BE49-F238E27FC236}">
                <a16:creationId xmlns:a16="http://schemas.microsoft.com/office/drawing/2014/main" id="{416B7C40-0070-1B43-9BB9-290F39363914}"/>
              </a:ext>
            </a:extLst>
          </p:cNvPr>
          <p:cNvGrpSpPr/>
          <p:nvPr/>
        </p:nvGrpSpPr>
        <p:grpSpPr>
          <a:xfrm>
            <a:off x="3980688" y="524190"/>
            <a:ext cx="8267700" cy="5689034"/>
            <a:chOff x="3980688" y="524190"/>
            <a:chExt cx="8267700" cy="5689034"/>
          </a:xfrm>
          <a:effectLst>
            <a:outerShdw blurRad="254000" dist="76200" dir="5400000" algn="t" rotWithShape="0">
              <a:prstClr val="black">
                <a:alpha val="20000"/>
              </a:prstClr>
            </a:outerShdw>
          </a:effectLst>
        </p:grpSpPr>
        <p:pic>
          <p:nvPicPr>
            <p:cNvPr id="36" name="Picture 35">
              <a:extLst>
                <a:ext uri="{FF2B5EF4-FFF2-40B4-BE49-F238E27FC236}">
                  <a16:creationId xmlns:a16="http://schemas.microsoft.com/office/drawing/2014/main" id="{973D71D9-CA96-9A45-9010-C77997A131E5}"/>
                </a:ext>
              </a:extLst>
            </p:cNvPr>
            <p:cNvPicPr>
              <a:picLocks noChangeAspect="1"/>
            </p:cNvPicPr>
            <p:nvPr/>
          </p:nvPicPr>
          <p:blipFill rotWithShape="1">
            <a:blip r:embed="rId4"/>
            <a:srcRect b="91766"/>
            <a:stretch/>
          </p:blipFill>
          <p:spPr>
            <a:xfrm>
              <a:off x="3980688" y="524190"/>
              <a:ext cx="8211312" cy="456634"/>
            </a:xfrm>
            <a:prstGeom prst="rect">
              <a:avLst/>
            </a:prstGeom>
          </p:spPr>
        </p:pic>
        <p:pic>
          <p:nvPicPr>
            <p:cNvPr id="3" name="Picture 2">
              <a:extLst>
                <a:ext uri="{FF2B5EF4-FFF2-40B4-BE49-F238E27FC236}">
                  <a16:creationId xmlns:a16="http://schemas.microsoft.com/office/drawing/2014/main" id="{8D9859D1-8CAB-E74C-8E9D-1EC187BC2067}"/>
                </a:ext>
              </a:extLst>
            </p:cNvPr>
            <p:cNvPicPr>
              <a:picLocks noChangeAspect="1"/>
            </p:cNvPicPr>
            <p:nvPr/>
          </p:nvPicPr>
          <p:blipFill>
            <a:blip r:embed="rId5"/>
            <a:stretch>
              <a:fillRect/>
            </a:stretch>
          </p:blipFill>
          <p:spPr>
            <a:xfrm>
              <a:off x="3980688" y="980824"/>
              <a:ext cx="8267700" cy="5232400"/>
            </a:xfrm>
            <a:prstGeom prst="rect">
              <a:avLst/>
            </a:prstGeom>
          </p:spPr>
        </p:pic>
      </p:grpSp>
      <p:pic>
        <p:nvPicPr>
          <p:cNvPr id="4" name="Picture 3">
            <a:extLst>
              <a:ext uri="{FF2B5EF4-FFF2-40B4-BE49-F238E27FC236}">
                <a16:creationId xmlns:a16="http://schemas.microsoft.com/office/drawing/2014/main" id="{E0C6F7B3-0F16-CB4D-AC43-6746692244E2}"/>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93718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7675FB-2D4F-DF45-B5EE-0AACD8762696}"/>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CF5EAE1-4D6C-2A4D-90EF-2B88DDC86DCC}"/>
              </a:ext>
            </a:extLst>
          </p:cNvPr>
          <p:cNvGrpSpPr/>
          <p:nvPr/>
        </p:nvGrpSpPr>
        <p:grpSpPr>
          <a:xfrm>
            <a:off x="3820360" y="2586079"/>
            <a:ext cx="4471116" cy="2318302"/>
            <a:chOff x="3820360" y="2586079"/>
            <a:chExt cx="4471116" cy="2318302"/>
          </a:xfrm>
        </p:grpSpPr>
        <p:pic>
          <p:nvPicPr>
            <p:cNvPr id="5" name="Picture 4">
              <a:extLst>
                <a:ext uri="{FF2B5EF4-FFF2-40B4-BE49-F238E27FC236}">
                  <a16:creationId xmlns:a16="http://schemas.microsoft.com/office/drawing/2014/main" id="{B882F775-0086-F846-BBEC-88E2487551A0}"/>
                </a:ext>
              </a:extLst>
            </p:cNvPr>
            <p:cNvPicPr>
              <a:picLocks noChangeAspect="1"/>
            </p:cNvPicPr>
            <p:nvPr/>
          </p:nvPicPr>
          <p:blipFill>
            <a:blip r:embed="rId2"/>
            <a:stretch>
              <a:fillRect/>
            </a:stretch>
          </p:blipFill>
          <p:spPr>
            <a:xfrm>
              <a:off x="7015613" y="2631799"/>
              <a:ext cx="1234440" cy="1234440"/>
            </a:xfrm>
            <a:prstGeom prst="rect">
              <a:avLst/>
            </a:prstGeom>
          </p:spPr>
        </p:pic>
        <p:pic>
          <p:nvPicPr>
            <p:cNvPr id="7" name="Picture 6">
              <a:extLst>
                <a:ext uri="{FF2B5EF4-FFF2-40B4-BE49-F238E27FC236}">
                  <a16:creationId xmlns:a16="http://schemas.microsoft.com/office/drawing/2014/main" id="{324B41EB-CC52-8348-AF32-348DB28B5984}"/>
                </a:ext>
              </a:extLst>
            </p:cNvPr>
            <p:cNvPicPr>
              <a:picLocks noChangeAspect="1"/>
            </p:cNvPicPr>
            <p:nvPr/>
          </p:nvPicPr>
          <p:blipFill>
            <a:blip r:embed="rId3">
              <a:alphaModFix amt="30000"/>
            </a:blip>
            <a:stretch>
              <a:fillRect/>
            </a:stretch>
          </p:blipFill>
          <p:spPr>
            <a:xfrm>
              <a:off x="6011484" y="2974699"/>
              <a:ext cx="457200" cy="457200"/>
            </a:xfrm>
            <a:prstGeom prst="rect">
              <a:avLst/>
            </a:prstGeom>
          </p:spPr>
        </p:pic>
        <p:sp>
          <p:nvSpPr>
            <p:cNvPr id="8" name="Rectangle 7">
              <a:extLst>
                <a:ext uri="{FF2B5EF4-FFF2-40B4-BE49-F238E27FC236}">
                  <a16:creationId xmlns:a16="http://schemas.microsoft.com/office/drawing/2014/main" id="{E0957795-69A9-EC40-8375-11987F7E95D2}"/>
                </a:ext>
              </a:extLst>
            </p:cNvPr>
            <p:cNvSpPr/>
            <p:nvPr/>
          </p:nvSpPr>
          <p:spPr>
            <a:xfrm>
              <a:off x="4052035" y="4350383"/>
              <a:ext cx="1136850"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Azure</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Cosmos DB</a:t>
              </a:r>
            </a:p>
          </p:txBody>
        </p:sp>
        <p:sp>
          <p:nvSpPr>
            <p:cNvPr id="9" name="Rectangle 8">
              <a:extLst>
                <a:ext uri="{FF2B5EF4-FFF2-40B4-BE49-F238E27FC236}">
                  <a16:creationId xmlns:a16="http://schemas.microsoft.com/office/drawing/2014/main" id="{FD097B53-838F-7D48-B41B-0E036FFF6EA2}"/>
                </a:ext>
              </a:extLst>
            </p:cNvPr>
            <p:cNvSpPr/>
            <p:nvPr/>
          </p:nvSpPr>
          <p:spPr>
            <a:xfrm>
              <a:off x="6974191" y="4350383"/>
              <a:ext cx="1317285"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Visual Studio</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App Center</a:t>
              </a:r>
            </a:p>
          </p:txBody>
        </p:sp>
        <p:pic>
          <p:nvPicPr>
            <p:cNvPr id="14" name="Picture 13">
              <a:extLst>
                <a:ext uri="{FF2B5EF4-FFF2-40B4-BE49-F238E27FC236}">
                  <a16:creationId xmlns:a16="http://schemas.microsoft.com/office/drawing/2014/main" id="{10311332-4C1F-EF4C-997F-F7CF12B66A67}"/>
                </a:ext>
              </a:extLst>
            </p:cNvPr>
            <p:cNvPicPr>
              <a:picLocks noChangeAspect="1"/>
            </p:cNvPicPr>
            <p:nvPr/>
          </p:nvPicPr>
          <p:blipFill>
            <a:blip r:embed="rId4"/>
            <a:stretch>
              <a:fillRect/>
            </a:stretch>
          </p:blipFill>
          <p:spPr>
            <a:xfrm>
              <a:off x="3820360" y="2586079"/>
              <a:ext cx="1600200" cy="1280160"/>
            </a:xfrm>
            <a:prstGeom prst="rect">
              <a:avLst/>
            </a:prstGeom>
          </p:spPr>
        </p:pic>
      </p:grpSp>
    </p:spTree>
    <p:extLst>
      <p:ext uri="{BB962C8B-B14F-4D97-AF65-F5344CB8AC3E}">
        <p14:creationId xmlns:p14="http://schemas.microsoft.com/office/powerpoint/2010/main" val="3409351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E7EBE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DD372-1BC0-2347-B216-ED89B117B166}"/>
              </a:ext>
            </a:extLst>
          </p:cNvPr>
          <p:cNvPicPr>
            <a:picLocks noChangeAspect="1"/>
          </p:cNvPicPr>
          <p:nvPr/>
        </p:nvPicPr>
        <p:blipFill>
          <a:blip r:embed="rId2"/>
          <a:stretch>
            <a:fillRect/>
          </a:stretch>
        </p:blipFill>
        <p:spPr>
          <a:xfrm>
            <a:off x="1697061" y="805071"/>
            <a:ext cx="8797877" cy="5247856"/>
          </a:xfrm>
          <a:prstGeom prst="rect">
            <a:avLst/>
          </a:prstGeom>
        </p:spPr>
      </p:pic>
      <p:sp>
        <p:nvSpPr>
          <p:cNvPr id="4" name="Rectangle 3">
            <a:extLst>
              <a:ext uri="{FF2B5EF4-FFF2-40B4-BE49-F238E27FC236}">
                <a16:creationId xmlns:a16="http://schemas.microsoft.com/office/drawing/2014/main" id="{B1A70988-BA9C-7B4B-8A71-DBA4E2D79081}"/>
              </a:ext>
            </a:extLst>
          </p:cNvPr>
          <p:cNvSpPr/>
          <p:nvPr/>
        </p:nvSpPr>
        <p:spPr>
          <a:xfrm>
            <a:off x="-827903" y="0"/>
            <a:ext cx="827903" cy="82790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85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33524F-3D6D-8640-9331-C5DE595EF68A}"/>
              </a:ext>
            </a:extLst>
          </p:cNvPr>
          <p:cNvPicPr>
            <a:picLocks noChangeAspect="1"/>
          </p:cNvPicPr>
          <p:nvPr/>
        </p:nvPicPr>
        <p:blipFill>
          <a:blip r:embed="rId2"/>
          <a:stretch>
            <a:fillRect/>
          </a:stretch>
        </p:blipFill>
        <p:spPr>
          <a:xfrm>
            <a:off x="2558426" y="857613"/>
            <a:ext cx="7075146" cy="5142773"/>
          </a:xfrm>
          <a:prstGeom prst="rect">
            <a:avLst/>
          </a:prstGeom>
        </p:spPr>
      </p:pic>
      <p:sp>
        <p:nvSpPr>
          <p:cNvPr id="5" name="Rectangle 4">
            <a:extLst>
              <a:ext uri="{FF2B5EF4-FFF2-40B4-BE49-F238E27FC236}">
                <a16:creationId xmlns:a16="http://schemas.microsoft.com/office/drawing/2014/main" id="{CC0E81F3-2C8E-E143-8A39-0D6E835A8B9D}"/>
              </a:ext>
            </a:extLst>
          </p:cNvPr>
          <p:cNvSpPr/>
          <p:nvPr/>
        </p:nvSpPr>
        <p:spPr>
          <a:xfrm>
            <a:off x="-827903" y="0"/>
            <a:ext cx="827903" cy="82790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26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CEB5A-A0C4-A64D-81A8-8669E696E274}"/>
              </a:ext>
            </a:extLst>
          </p:cNvPr>
          <p:cNvSpPr/>
          <p:nvPr/>
        </p:nvSpPr>
        <p:spPr>
          <a:xfrm>
            <a:off x="728133" y="7376722"/>
            <a:ext cx="6096000" cy="1993623"/>
          </a:xfrm>
          <a:prstGeom prst="rect">
            <a:avLst/>
          </a:prstGeom>
        </p:spPr>
        <p:txBody>
          <a:bodyPr>
            <a:spAutoFit/>
          </a:bodyPr>
          <a:lstStyle/>
          <a:p>
            <a:r>
              <a:rPr lang="en-US"/>
              <a:t>Offline writes cached  </a:t>
            </a:r>
          </a:p>
          <a:p>
            <a:r>
              <a:rPr lang="en-US"/>
              <a:t>Reads: latest cached document</a:t>
            </a:r>
          </a:p>
          <a:p>
            <a:r>
              <a:rPr lang="en-US"/>
              <a:t>Default Time To Live: 1 day.</a:t>
            </a:r>
          </a:p>
          <a:p>
            <a:pPr lvl="1"/>
            <a:r>
              <a:rPr lang="en-US"/>
              <a:t> Can customize this using </a:t>
            </a:r>
            <a:r>
              <a:rPr lang="en-US" err="1"/>
              <a:t>WriteOptions</a:t>
            </a:r>
            <a:r>
              <a:rPr lang="en-US"/>
              <a:t>() or </a:t>
            </a:r>
            <a:r>
              <a:rPr lang="en-US" err="1"/>
              <a:t>ReadOptions</a:t>
            </a:r>
            <a:r>
              <a:rPr lang="en-US"/>
              <a:t>() in the SDK</a:t>
            </a:r>
          </a:p>
          <a:p>
            <a:endParaRPr lang="en-US"/>
          </a:p>
          <a:p>
            <a:endParaRPr lang="en-US"/>
          </a:p>
        </p:txBody>
      </p:sp>
      <p:sp>
        <p:nvSpPr>
          <p:cNvPr id="4" name="Rectangle 3">
            <a:extLst>
              <a:ext uri="{FF2B5EF4-FFF2-40B4-BE49-F238E27FC236}">
                <a16:creationId xmlns:a16="http://schemas.microsoft.com/office/drawing/2014/main" id="{313C208B-870E-F64F-810D-181C69408D4C}"/>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8E3D3BAE-7E34-EF45-A274-F89EBEA162EB}"/>
              </a:ext>
            </a:extLst>
          </p:cNvPr>
          <p:cNvSpPr txBox="1">
            <a:spLocks/>
          </p:cNvSpPr>
          <p:nvPr/>
        </p:nvSpPr>
        <p:spPr>
          <a:xfrm>
            <a:off x="3171628" y="5377713"/>
            <a:ext cx="5848744" cy="461665"/>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000">
                <a:latin typeface="Segoe UI Semilight" panose="020B0402040204020203" pitchFamily="34" charset="0"/>
                <a:cs typeface="Segoe UI Semilight" panose="020B0402040204020203" pitchFamily="34" charset="0"/>
              </a:rPr>
              <a:t>Offline Scenarios - Write</a:t>
            </a:r>
          </a:p>
        </p:txBody>
      </p:sp>
      <p:pic>
        <p:nvPicPr>
          <p:cNvPr id="11" name="Picture 10">
            <a:extLst>
              <a:ext uri="{FF2B5EF4-FFF2-40B4-BE49-F238E27FC236}">
                <a16:creationId xmlns:a16="http://schemas.microsoft.com/office/drawing/2014/main" id="{4B5B39B1-1665-F448-80C7-8DA98F4D4A6F}"/>
              </a:ext>
            </a:extLst>
          </p:cNvPr>
          <p:cNvPicPr>
            <a:picLocks noChangeAspect="1"/>
          </p:cNvPicPr>
          <p:nvPr/>
        </p:nvPicPr>
        <p:blipFill>
          <a:blip r:embed="rId2"/>
          <a:stretch>
            <a:fillRect/>
          </a:stretch>
        </p:blipFill>
        <p:spPr>
          <a:xfrm>
            <a:off x="609600" y="1860886"/>
            <a:ext cx="10972800" cy="2186309"/>
          </a:xfrm>
          <a:prstGeom prst="rect">
            <a:avLst/>
          </a:prstGeom>
        </p:spPr>
      </p:pic>
    </p:spTree>
    <p:extLst>
      <p:ext uri="{BB962C8B-B14F-4D97-AF65-F5344CB8AC3E}">
        <p14:creationId xmlns:p14="http://schemas.microsoft.com/office/powerpoint/2010/main" val="1304806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CEB5A-A0C4-A64D-81A8-8669E696E274}"/>
              </a:ext>
            </a:extLst>
          </p:cNvPr>
          <p:cNvSpPr/>
          <p:nvPr/>
        </p:nvSpPr>
        <p:spPr>
          <a:xfrm>
            <a:off x="728133" y="7376722"/>
            <a:ext cx="6096000" cy="1993623"/>
          </a:xfrm>
          <a:prstGeom prst="rect">
            <a:avLst/>
          </a:prstGeom>
        </p:spPr>
        <p:txBody>
          <a:bodyPr>
            <a:spAutoFit/>
          </a:bodyPr>
          <a:lstStyle/>
          <a:p>
            <a:r>
              <a:rPr lang="en-US"/>
              <a:t>Offline writes cached  </a:t>
            </a:r>
          </a:p>
          <a:p>
            <a:r>
              <a:rPr lang="en-US"/>
              <a:t>Reads: latest cached document</a:t>
            </a:r>
          </a:p>
          <a:p>
            <a:r>
              <a:rPr lang="en-US"/>
              <a:t>Default Time To Live: 1 day.</a:t>
            </a:r>
          </a:p>
          <a:p>
            <a:pPr lvl="1"/>
            <a:r>
              <a:rPr lang="en-US"/>
              <a:t> Can customize this using </a:t>
            </a:r>
            <a:r>
              <a:rPr lang="en-US" err="1"/>
              <a:t>WriteOptions</a:t>
            </a:r>
            <a:r>
              <a:rPr lang="en-US"/>
              <a:t>() or </a:t>
            </a:r>
            <a:r>
              <a:rPr lang="en-US" err="1"/>
              <a:t>ReadOptions</a:t>
            </a:r>
            <a:r>
              <a:rPr lang="en-US"/>
              <a:t>() in the SDK</a:t>
            </a:r>
          </a:p>
          <a:p>
            <a:endParaRPr lang="en-US"/>
          </a:p>
          <a:p>
            <a:endParaRPr lang="en-US"/>
          </a:p>
        </p:txBody>
      </p:sp>
      <p:sp>
        <p:nvSpPr>
          <p:cNvPr id="4" name="Rectangle 3">
            <a:extLst>
              <a:ext uri="{FF2B5EF4-FFF2-40B4-BE49-F238E27FC236}">
                <a16:creationId xmlns:a16="http://schemas.microsoft.com/office/drawing/2014/main" id="{313C208B-870E-F64F-810D-181C69408D4C}"/>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8E3D3BAE-7E34-EF45-A274-F89EBEA162EB}"/>
              </a:ext>
            </a:extLst>
          </p:cNvPr>
          <p:cNvSpPr txBox="1">
            <a:spLocks/>
          </p:cNvSpPr>
          <p:nvPr/>
        </p:nvSpPr>
        <p:spPr>
          <a:xfrm>
            <a:off x="3171628" y="5377713"/>
            <a:ext cx="5848744" cy="461665"/>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000">
                <a:latin typeface="Segoe UI Semilight" panose="020B0402040204020203" pitchFamily="34" charset="0"/>
                <a:cs typeface="Segoe UI Semilight" panose="020B0402040204020203" pitchFamily="34" charset="0"/>
              </a:rPr>
              <a:t>Offline Scenarios - Read</a:t>
            </a:r>
          </a:p>
        </p:txBody>
      </p:sp>
      <p:pic>
        <p:nvPicPr>
          <p:cNvPr id="5" name="Picture 4">
            <a:extLst>
              <a:ext uri="{FF2B5EF4-FFF2-40B4-BE49-F238E27FC236}">
                <a16:creationId xmlns:a16="http://schemas.microsoft.com/office/drawing/2014/main" id="{5A42283A-5DED-794B-8953-F4F817A016DD}"/>
              </a:ext>
            </a:extLst>
          </p:cNvPr>
          <p:cNvPicPr>
            <a:picLocks noChangeAspect="1"/>
          </p:cNvPicPr>
          <p:nvPr/>
        </p:nvPicPr>
        <p:blipFill>
          <a:blip r:embed="rId2"/>
          <a:stretch>
            <a:fillRect/>
          </a:stretch>
        </p:blipFill>
        <p:spPr>
          <a:xfrm>
            <a:off x="2738900" y="827903"/>
            <a:ext cx="6714200" cy="4053857"/>
          </a:xfrm>
          <a:prstGeom prst="rect">
            <a:avLst/>
          </a:prstGeom>
        </p:spPr>
      </p:pic>
    </p:spTree>
    <p:extLst>
      <p:ext uri="{BB962C8B-B14F-4D97-AF65-F5344CB8AC3E}">
        <p14:creationId xmlns:p14="http://schemas.microsoft.com/office/powerpoint/2010/main" val="4024329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7F8B35-D47A-EC49-9A00-EA85D33758CE}"/>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75FEEB-E369-FB45-899E-6914301D2041}"/>
              </a:ext>
            </a:extLst>
          </p:cNvPr>
          <p:cNvPicPr>
            <a:picLocks noChangeAspect="1"/>
          </p:cNvPicPr>
          <p:nvPr/>
        </p:nvPicPr>
        <p:blipFill>
          <a:blip r:embed="rId2"/>
          <a:stretch>
            <a:fillRect/>
          </a:stretch>
        </p:blipFill>
        <p:spPr>
          <a:xfrm>
            <a:off x="588263" y="528634"/>
            <a:ext cx="11028005" cy="5800730"/>
          </a:xfrm>
          <a:prstGeom prst="rect">
            <a:avLst/>
          </a:prstGeom>
          <a:effectLst>
            <a:outerShdw blurRad="254000" dist="76200" dir="5400000" algn="t" rotWithShape="0">
              <a:prstClr val="black">
                <a:alpha val="20000"/>
              </a:prstClr>
            </a:outerShdw>
          </a:effectLst>
        </p:spPr>
      </p:pic>
      <p:grpSp>
        <p:nvGrpSpPr>
          <p:cNvPr id="9" name="Group 8">
            <a:extLst>
              <a:ext uri="{FF2B5EF4-FFF2-40B4-BE49-F238E27FC236}">
                <a16:creationId xmlns:a16="http://schemas.microsoft.com/office/drawing/2014/main" id="{4FFBD542-1592-BD43-88A4-8346FB02EF0D}"/>
              </a:ext>
            </a:extLst>
          </p:cNvPr>
          <p:cNvGrpSpPr/>
          <p:nvPr/>
        </p:nvGrpSpPr>
        <p:grpSpPr>
          <a:xfrm>
            <a:off x="658897" y="964825"/>
            <a:ext cx="10091833" cy="4455693"/>
            <a:chOff x="269240" y="1194591"/>
            <a:chExt cx="10091833" cy="4455693"/>
          </a:xfrm>
        </p:grpSpPr>
        <p:sp>
          <p:nvSpPr>
            <p:cNvPr id="6" name="Rectangle 5">
              <a:extLst>
                <a:ext uri="{FF2B5EF4-FFF2-40B4-BE49-F238E27FC236}">
                  <a16:creationId xmlns:a16="http://schemas.microsoft.com/office/drawing/2014/main" id="{EBD20C8A-357F-EA46-A998-D381A9E16B73}"/>
                </a:ext>
              </a:extLst>
            </p:cNvPr>
            <p:cNvSpPr/>
            <p:nvPr/>
          </p:nvSpPr>
          <p:spPr>
            <a:xfrm>
              <a:off x="269240" y="1194591"/>
              <a:ext cx="6094444" cy="2020553"/>
            </a:xfrm>
            <a:prstGeom prst="rect">
              <a:avLst/>
            </a:prstGeom>
          </p:spPr>
          <p:txBody>
            <a:bodyPr>
              <a:spAutoFit/>
            </a:bodyPr>
            <a:lstStyle/>
            <a:p>
              <a:r>
                <a:rPr lang="en-US" sz="1800">
                  <a:solidFill>
                    <a:srgbClr val="92D050"/>
                  </a:solidFill>
                  <a:latin typeface="Menlo"/>
                </a:rPr>
                <a:t>// Define Model</a:t>
              </a:r>
            </a:p>
            <a:p>
              <a:r>
                <a:rPr lang="en-US" sz="1800">
                  <a:solidFill>
                    <a:srgbClr val="569CD6"/>
                  </a:solidFill>
                  <a:latin typeface="Menlo" panose="020B0609030804020204" pitchFamily="49" charset="0"/>
                </a:rPr>
                <a:t>public</a:t>
              </a:r>
              <a:r>
                <a:rPr lang="en-US" sz="1800">
                  <a:solidFill>
                    <a:srgbClr val="D4D4D4"/>
                  </a:solidFill>
                  <a:latin typeface="Menlo" panose="020B0609030804020204" pitchFamily="49" charset="0"/>
                </a:rPr>
                <a:t> </a:t>
              </a:r>
              <a:r>
                <a:rPr lang="en-US" sz="1800">
                  <a:solidFill>
                    <a:srgbClr val="569CD6"/>
                  </a:solidFill>
                  <a:latin typeface="Menlo" panose="020B0609030804020204" pitchFamily="49" charset="0"/>
                </a:rPr>
                <a:t>class</a:t>
              </a:r>
              <a:r>
                <a:rPr lang="en-US" sz="1800">
                  <a:solidFill>
                    <a:srgbClr val="D4D4D4"/>
                  </a:solidFill>
                  <a:latin typeface="Menlo" panose="020B0609030804020204" pitchFamily="49" charset="0"/>
                </a:rPr>
                <a:t> </a:t>
              </a:r>
              <a:r>
                <a:rPr lang="en-US" sz="1800">
                  <a:solidFill>
                    <a:srgbClr val="4EC9B0"/>
                  </a:solidFill>
                  <a:latin typeface="Menlo" panose="020B0609030804020204" pitchFamily="49" charset="0"/>
                </a:rPr>
                <a:t>User</a:t>
              </a:r>
              <a:r>
                <a:rPr lang="en-US" sz="1800">
                  <a:solidFill>
                    <a:srgbClr val="D4D4D4"/>
                  </a:solidFill>
                  <a:latin typeface="Menlo" panose="020B0609030804020204" pitchFamily="49" charset="0"/>
                </a:rPr>
                <a:t> {</a:t>
              </a:r>
            </a:p>
            <a:p>
              <a:r>
                <a:rPr lang="en-US" sz="1800">
                  <a:solidFill>
                    <a:srgbClr val="D4D4D4"/>
                  </a:solidFill>
                  <a:latin typeface="Menlo" panose="020B0609030804020204" pitchFamily="49" charset="0"/>
                </a:rPr>
                <a:t>  </a:t>
              </a:r>
              <a:r>
                <a:rPr lang="en-US" sz="1800">
                  <a:solidFill>
                    <a:srgbClr val="549AD3"/>
                  </a:solidFill>
                  <a:latin typeface="Menlo" panose="020B0609030804020204" pitchFamily="49" charset="0"/>
                </a:rPr>
                <a:t>private</a:t>
              </a:r>
              <a:r>
                <a:rPr lang="en-US" sz="1800">
                  <a:solidFill>
                    <a:srgbClr val="D4D4D4"/>
                  </a:solidFill>
                  <a:latin typeface="Menlo" panose="020B0609030804020204" pitchFamily="49" charset="0"/>
                </a:rPr>
                <a:t> String </a:t>
              </a:r>
              <a:r>
                <a:rPr lang="en-US" sz="1800">
                  <a:solidFill>
                    <a:srgbClr val="9CDCFF"/>
                  </a:solidFill>
                  <a:latin typeface="Menlo" panose="020B0609030804020204" pitchFamily="49" charset="0"/>
                </a:rPr>
                <a:t>id</a:t>
              </a:r>
              <a:r>
                <a:rPr lang="en-US" sz="1800">
                  <a:solidFill>
                    <a:srgbClr val="D4D4D4"/>
                  </a:solidFill>
                  <a:latin typeface="Menlo" panose="020B0609030804020204" pitchFamily="49" charset="0"/>
                </a:rPr>
                <a:t>;</a:t>
              </a:r>
            </a:p>
            <a:p>
              <a:r>
                <a:rPr lang="en-US" sz="1800">
                  <a:solidFill>
                    <a:srgbClr val="569CD6"/>
                  </a:solidFill>
                  <a:latin typeface="Menlo" panose="020B0609030804020204" pitchFamily="49" charset="0"/>
                </a:rPr>
                <a:t>  private</a:t>
              </a:r>
              <a:r>
                <a:rPr lang="en-US" sz="1800">
                  <a:solidFill>
                    <a:srgbClr val="D4D4D4"/>
                  </a:solidFill>
                  <a:latin typeface="Menlo" panose="020B0609030804020204" pitchFamily="49" charset="0"/>
                </a:rPr>
                <a:t> String </a:t>
              </a:r>
              <a:r>
                <a:rPr lang="en-US" sz="1800">
                  <a:solidFill>
                    <a:srgbClr val="9CDCFE"/>
                  </a:solidFill>
                  <a:latin typeface="Menlo" panose="020B0609030804020204" pitchFamily="49" charset="0"/>
                </a:rPr>
                <a:t>name</a:t>
              </a:r>
              <a:r>
                <a:rPr lang="en-US" sz="1800">
                  <a:solidFill>
                    <a:srgbClr val="D4D4D4"/>
                  </a:solidFill>
                  <a:latin typeface="Menlo" panose="020B0609030804020204" pitchFamily="49" charset="0"/>
                </a:rPr>
                <a:t>;</a:t>
              </a:r>
            </a:p>
            <a:p>
              <a:r>
                <a:rPr lang="en-US" sz="1800">
                  <a:solidFill>
                    <a:srgbClr val="569CD6"/>
                  </a:solidFill>
                  <a:latin typeface="Menlo" panose="020B0609030804020204" pitchFamily="49" charset="0"/>
                </a:rPr>
                <a:t>  private</a:t>
              </a:r>
              <a:r>
                <a:rPr lang="en-US" sz="1800">
                  <a:solidFill>
                    <a:srgbClr val="D4D4D4"/>
                  </a:solidFill>
                  <a:latin typeface="Menlo" panose="020B0609030804020204" pitchFamily="49" charset="0"/>
                </a:rPr>
                <a:t> String </a:t>
              </a:r>
              <a:r>
                <a:rPr lang="en-US" sz="1800">
                  <a:solidFill>
                    <a:srgbClr val="9CDCFE"/>
                  </a:solidFill>
                  <a:latin typeface="Menlo" panose="020B0609030804020204" pitchFamily="49" charset="0"/>
                </a:rPr>
                <a:t>email</a:t>
              </a:r>
              <a:r>
                <a:rPr lang="en-US" sz="1800">
                  <a:solidFill>
                    <a:srgbClr val="D4D4D4"/>
                  </a:solidFill>
                  <a:latin typeface="Menlo" panose="020B0609030804020204" pitchFamily="49" charset="0"/>
                </a:rPr>
                <a:t>;</a:t>
              </a:r>
            </a:p>
            <a:p>
              <a:r>
                <a:rPr lang="en-US" sz="1800">
                  <a:solidFill>
                    <a:srgbClr val="569CD6"/>
                  </a:solidFill>
                  <a:latin typeface="Menlo" panose="020B0609030804020204" pitchFamily="49" charset="0"/>
                </a:rPr>
                <a:t>  private</a:t>
              </a:r>
              <a:r>
                <a:rPr lang="en-US" sz="1800">
                  <a:solidFill>
                    <a:srgbClr val="D4D4D4"/>
                  </a:solidFill>
                  <a:latin typeface="Menlo" panose="020B0609030804020204" pitchFamily="49" charset="0"/>
                </a:rPr>
                <a:t> String </a:t>
              </a:r>
              <a:r>
                <a:rPr lang="en-US" sz="1800" err="1">
                  <a:solidFill>
                    <a:srgbClr val="9CDCFE"/>
                  </a:solidFill>
                  <a:latin typeface="Menlo" panose="020B0609030804020204" pitchFamily="49" charset="0"/>
                </a:rPr>
                <a:t>phoneNumber</a:t>
              </a:r>
              <a:r>
                <a:rPr lang="en-US" sz="1800">
                  <a:solidFill>
                    <a:srgbClr val="D4D4D4"/>
                  </a:solidFill>
                  <a:latin typeface="Menlo" panose="020B0609030804020204" pitchFamily="49" charset="0"/>
                </a:rPr>
                <a:t>;</a:t>
              </a:r>
            </a:p>
            <a:p>
              <a:r>
                <a:rPr lang="en-US" sz="1800">
                  <a:solidFill>
                    <a:srgbClr val="D4D4D4"/>
                  </a:solidFill>
                  <a:latin typeface="Menlo" panose="020B0609030804020204" pitchFamily="49" charset="0"/>
                </a:rPr>
                <a:t>}</a:t>
              </a:r>
            </a:p>
          </p:txBody>
        </p:sp>
        <p:sp>
          <p:nvSpPr>
            <p:cNvPr id="7" name="Rectangle 6">
              <a:extLst>
                <a:ext uri="{FF2B5EF4-FFF2-40B4-BE49-F238E27FC236}">
                  <a16:creationId xmlns:a16="http://schemas.microsoft.com/office/drawing/2014/main" id="{5404E2A2-56EA-8444-AB13-8D7EC2C21369}"/>
                </a:ext>
              </a:extLst>
            </p:cNvPr>
            <p:cNvSpPr/>
            <p:nvPr/>
          </p:nvSpPr>
          <p:spPr>
            <a:xfrm>
              <a:off x="269241" y="3215144"/>
              <a:ext cx="10091832" cy="1446550"/>
            </a:xfrm>
            <a:prstGeom prst="rect">
              <a:avLst/>
            </a:prstGeom>
          </p:spPr>
          <p:txBody>
            <a:bodyPr wrap="square" anchor="t">
              <a:spAutoFit/>
            </a:bodyPr>
            <a:lstStyle/>
            <a:p>
              <a:pPr defTabSz="914400"/>
              <a:r>
                <a:rPr lang="en-US" sz="1750">
                  <a:solidFill>
                    <a:srgbClr val="92D050"/>
                  </a:solidFill>
                  <a:latin typeface="Menlo"/>
                </a:rPr>
                <a:t>// Create Object</a:t>
              </a:r>
            </a:p>
            <a:p>
              <a:pPr defTabSz="914400"/>
              <a:r>
                <a:rPr lang="en-US" sz="1750">
                  <a:solidFill>
                    <a:srgbClr val="4EC9B0"/>
                  </a:solidFill>
                  <a:latin typeface="Menlo"/>
                </a:rPr>
                <a:t>User</a:t>
              </a:r>
              <a:r>
                <a:rPr lang="en-US" sz="1750">
                  <a:solidFill>
                    <a:srgbClr val="D4D4D4"/>
                  </a:solidFill>
                  <a:latin typeface="Menlo"/>
                </a:rPr>
                <a:t> </a:t>
              </a:r>
              <a:r>
                <a:rPr lang="en-US" sz="1750">
                  <a:solidFill>
                    <a:srgbClr val="9CDCFE"/>
                  </a:solidFill>
                  <a:latin typeface="Menlo"/>
                </a:rPr>
                <a:t>user</a:t>
              </a:r>
              <a:r>
                <a:rPr lang="en-US" sz="1750">
                  <a:solidFill>
                    <a:srgbClr val="D4D4D4"/>
                  </a:solidFill>
                  <a:latin typeface="Menlo"/>
                </a:rPr>
                <a:t> = </a:t>
              </a:r>
              <a:r>
                <a:rPr lang="en-US" sz="1750">
                  <a:solidFill>
                    <a:srgbClr val="C586C0"/>
                  </a:solidFill>
                  <a:latin typeface="Menlo"/>
                </a:rPr>
                <a:t>new</a:t>
              </a:r>
              <a:r>
                <a:rPr lang="en-US" sz="1750">
                  <a:solidFill>
                    <a:srgbClr val="D4D4D4"/>
                  </a:solidFill>
                  <a:latin typeface="Menlo"/>
                </a:rPr>
                <a:t> </a:t>
              </a:r>
              <a:r>
                <a:rPr lang="en-US" sz="1750">
                  <a:solidFill>
                    <a:srgbClr val="DCDCAA"/>
                  </a:solidFill>
                  <a:latin typeface="Menlo"/>
                </a:rPr>
                <a:t>User</a:t>
              </a:r>
              <a:r>
                <a:rPr lang="en-US" sz="1750">
                  <a:solidFill>
                    <a:srgbClr val="D4D4D4"/>
                  </a:solidFill>
                  <a:latin typeface="Menlo"/>
                </a:rPr>
                <a:t>(</a:t>
              </a:r>
              <a:r>
                <a:rPr lang="en-US" sz="1750">
                  <a:solidFill>
                    <a:srgbClr val="CF9078"/>
                  </a:solidFill>
                  <a:latin typeface="Menlo"/>
                </a:rPr>
                <a:t>“1”</a:t>
              </a:r>
              <a:r>
                <a:rPr lang="en-US" sz="1750">
                  <a:solidFill>
                    <a:srgbClr val="D4D4D4"/>
                  </a:solidFill>
                  <a:latin typeface="Menlo"/>
                </a:rPr>
                <a:t>, </a:t>
              </a:r>
              <a:r>
                <a:rPr lang="en-US" sz="1750">
                  <a:solidFill>
                    <a:srgbClr val="CE9178"/>
                  </a:solidFill>
                  <a:latin typeface="Menlo"/>
                </a:rPr>
                <a:t>"Jim"</a:t>
              </a:r>
              <a:r>
                <a:rPr lang="en-US" sz="1750">
                  <a:solidFill>
                    <a:srgbClr val="D4D4D4"/>
                  </a:solidFill>
                  <a:latin typeface="Menlo"/>
                </a:rPr>
                <a:t>, </a:t>
              </a:r>
              <a:r>
                <a:rPr lang="en-US" sz="1750">
                  <a:solidFill>
                    <a:srgbClr val="CE9178"/>
                  </a:solidFill>
                  <a:latin typeface="Menlo"/>
                </a:rPr>
                <a:t>"</a:t>
              </a:r>
              <a:r>
                <a:rPr lang="en-US" sz="1750" err="1">
                  <a:solidFill>
                    <a:srgbClr val="CE9178"/>
                  </a:solidFill>
                  <a:latin typeface="Menlo"/>
                </a:rPr>
                <a:t>Jim@appcenter.ms</a:t>
              </a:r>
              <a:r>
                <a:rPr lang="en-US" sz="1750">
                  <a:solidFill>
                    <a:srgbClr val="CE9178"/>
                  </a:solidFill>
                  <a:latin typeface="Menlo"/>
                </a:rPr>
                <a:t>"</a:t>
              </a:r>
              <a:r>
                <a:rPr lang="en-US" sz="1750">
                  <a:solidFill>
                    <a:srgbClr val="D4D4D4"/>
                  </a:solidFill>
                  <a:latin typeface="Menlo"/>
                </a:rPr>
                <a:t>, </a:t>
              </a:r>
              <a:r>
                <a:rPr lang="en-US" sz="1750">
                  <a:solidFill>
                    <a:srgbClr val="CE9178"/>
                  </a:solidFill>
                  <a:latin typeface="Menlo"/>
                </a:rPr>
                <a:t>"+1(855)-555-5555"</a:t>
              </a:r>
              <a:r>
                <a:rPr lang="en-US" sz="1750">
                  <a:solidFill>
                    <a:srgbClr val="D4D4D4"/>
                  </a:solidFill>
                  <a:latin typeface="Menlo"/>
                </a:rPr>
                <a:t>);</a:t>
              </a:r>
            </a:p>
            <a:p>
              <a:pPr defTabSz="914400"/>
              <a:endParaRPr lang="en-US" sz="1750">
                <a:solidFill>
                  <a:srgbClr val="D4D4D4"/>
                </a:solidFill>
                <a:latin typeface="Menlo"/>
              </a:endParaRPr>
            </a:p>
            <a:p>
              <a:pPr defTabSz="914400"/>
              <a:r>
                <a:rPr lang="en-US" sz="1800">
                  <a:solidFill>
                    <a:srgbClr val="92D050"/>
                  </a:solidFill>
                  <a:latin typeface="Menlo"/>
                </a:rPr>
                <a:t>// Create Document</a:t>
              </a:r>
            </a:p>
            <a:p>
              <a:pPr defTabSz="914400"/>
              <a:r>
                <a:rPr lang="en-US" sz="1750" err="1">
                  <a:solidFill>
                    <a:srgbClr val="9CDCFE"/>
                  </a:solidFill>
                  <a:latin typeface="Menlo"/>
                </a:rPr>
                <a:t>Data</a:t>
              </a:r>
              <a:r>
                <a:rPr lang="en-US" sz="1750" err="1">
                  <a:solidFill>
                    <a:srgbClr val="D4D4D4"/>
                  </a:solidFill>
                  <a:latin typeface="Menlo"/>
                </a:rPr>
                <a:t>.</a:t>
              </a:r>
              <a:r>
                <a:rPr lang="en-US" sz="1750" err="1">
                  <a:solidFill>
                    <a:srgbClr val="DCDCAA"/>
                  </a:solidFill>
                  <a:latin typeface="Menlo"/>
                </a:rPr>
                <a:t>create</a:t>
              </a:r>
              <a:r>
                <a:rPr lang="en-US" sz="1750">
                  <a:solidFill>
                    <a:srgbClr val="D4D4D4"/>
                  </a:solidFill>
                  <a:latin typeface="Menlo"/>
                </a:rPr>
                <a:t>(</a:t>
              </a:r>
              <a:r>
                <a:rPr lang="en-US" sz="1750" err="1">
                  <a:solidFill>
                    <a:srgbClr val="D1D1D1"/>
                  </a:solidFill>
                  <a:latin typeface="Menlo"/>
                </a:rPr>
                <a:t>user.id</a:t>
              </a:r>
              <a:r>
                <a:rPr lang="en-US" sz="1750">
                  <a:solidFill>
                    <a:schemeClr val="bg1"/>
                  </a:solidFill>
                  <a:latin typeface="Menlo"/>
                </a:rPr>
                <a:t>,</a:t>
              </a:r>
              <a:r>
                <a:rPr lang="en-US" sz="1750">
                  <a:solidFill>
                    <a:srgbClr val="D4D4D4"/>
                  </a:solidFill>
                  <a:latin typeface="Menlo"/>
                </a:rPr>
                <a:t> user, </a:t>
              </a:r>
              <a:r>
                <a:rPr lang="en-US" sz="1750" err="1">
                  <a:solidFill>
                    <a:srgbClr val="9CDCFE"/>
                  </a:solidFill>
                  <a:latin typeface="Menlo"/>
                </a:rPr>
                <a:t>User</a:t>
              </a:r>
              <a:r>
                <a:rPr lang="en-US" sz="1750" err="1">
                  <a:solidFill>
                    <a:srgbClr val="D4D4D4"/>
                  </a:solidFill>
                  <a:latin typeface="Menlo"/>
                </a:rPr>
                <a:t>.</a:t>
              </a:r>
              <a:r>
                <a:rPr lang="en-US" sz="1750" err="1">
                  <a:solidFill>
                    <a:srgbClr val="9CDCFE"/>
                  </a:solidFill>
                  <a:latin typeface="Menlo"/>
                </a:rPr>
                <a:t>class</a:t>
              </a:r>
              <a:r>
                <a:rPr lang="en-US" sz="1750">
                  <a:solidFill>
                    <a:srgbClr val="9CDCFE"/>
                  </a:solidFill>
                  <a:latin typeface="Menlo"/>
                </a:rPr>
                <a:t>, </a:t>
              </a:r>
              <a:r>
                <a:rPr lang="en-US" sz="1750" err="1">
                  <a:solidFill>
                    <a:srgbClr val="9CDCFE"/>
                  </a:solidFill>
                  <a:latin typeface="Menlo"/>
                </a:rPr>
                <a:t>DefaultPartitions</a:t>
              </a:r>
              <a:r>
                <a:rPr lang="en-US" sz="1750" err="1">
                  <a:solidFill>
                    <a:srgbClr val="D4D4D4"/>
                  </a:solidFill>
                  <a:latin typeface="Menlo"/>
                </a:rPr>
                <a:t>.</a:t>
              </a:r>
              <a:r>
                <a:rPr lang="en-US" sz="1750" err="1">
                  <a:solidFill>
                    <a:srgbClr val="9CDCFE"/>
                  </a:solidFill>
                  <a:latin typeface="Menlo"/>
                </a:rPr>
                <a:t>USER_DOCUMENTS</a:t>
              </a:r>
              <a:r>
                <a:rPr lang="en-US" sz="1750">
                  <a:solidFill>
                    <a:srgbClr val="D4D4D4"/>
                  </a:solidFill>
                  <a:latin typeface="Menlo"/>
                </a:rPr>
                <a:t>);</a:t>
              </a:r>
            </a:p>
          </p:txBody>
        </p:sp>
        <p:sp>
          <p:nvSpPr>
            <p:cNvPr id="8" name="Rectangle 7">
              <a:extLst>
                <a:ext uri="{FF2B5EF4-FFF2-40B4-BE49-F238E27FC236}">
                  <a16:creationId xmlns:a16="http://schemas.microsoft.com/office/drawing/2014/main" id="{BA391B82-169E-0549-824A-75FAFE819109}"/>
                </a:ext>
              </a:extLst>
            </p:cNvPr>
            <p:cNvSpPr/>
            <p:nvPr/>
          </p:nvSpPr>
          <p:spPr>
            <a:xfrm>
              <a:off x="269240" y="4737726"/>
              <a:ext cx="10091832" cy="912558"/>
            </a:xfrm>
            <a:prstGeom prst="rect">
              <a:avLst/>
            </a:prstGeom>
          </p:spPr>
          <p:txBody>
            <a:bodyPr wrap="square">
              <a:spAutoFit/>
            </a:bodyPr>
            <a:lstStyle/>
            <a:p>
              <a:pPr defTabSz="914400"/>
              <a:endParaRPr lang="en-US">
                <a:solidFill>
                  <a:srgbClr val="4EC9B0"/>
                </a:solidFill>
                <a:latin typeface="Menlo" panose="020B0609030804020204" pitchFamily="49" charset="0"/>
              </a:endParaRPr>
            </a:p>
            <a:p>
              <a:pPr defTabSz="914400"/>
              <a:r>
                <a:rPr lang="en-US" sz="1800">
                  <a:solidFill>
                    <a:srgbClr val="92D050"/>
                  </a:solidFill>
                  <a:latin typeface="Menlo"/>
                </a:rPr>
                <a:t>// Delete Document</a:t>
              </a:r>
              <a:endParaRPr lang="en-US" sz="1800">
                <a:solidFill>
                  <a:srgbClr val="92D050"/>
                </a:solidFill>
                <a:latin typeface="Menlo" panose="020B0609030804020204" pitchFamily="49" charset="0"/>
              </a:endParaRPr>
            </a:p>
            <a:p>
              <a:pPr defTabSz="914400"/>
              <a:r>
                <a:rPr lang="en-US" err="1">
                  <a:solidFill>
                    <a:srgbClr val="9CDCFE"/>
                  </a:solidFill>
                  <a:latin typeface="Menlo" panose="020B0609030804020204" pitchFamily="49" charset="0"/>
                </a:rPr>
                <a:t>Data</a:t>
              </a:r>
              <a:r>
                <a:rPr lang="en-US" err="1">
                  <a:solidFill>
                    <a:srgbClr val="D4D4D4"/>
                  </a:solidFill>
                  <a:latin typeface="Menlo" panose="020B0609030804020204" pitchFamily="49" charset="0"/>
                </a:rPr>
                <a:t>.</a:t>
              </a:r>
              <a:r>
                <a:rPr lang="en-US" err="1">
                  <a:solidFill>
                    <a:srgbClr val="DCDCAA"/>
                  </a:solidFill>
                  <a:latin typeface="Menlo" panose="020B0609030804020204" pitchFamily="49" charset="0"/>
                </a:rPr>
                <a:t>delete</a:t>
              </a:r>
              <a:r>
                <a:rPr lang="en-US">
                  <a:solidFill>
                    <a:srgbClr val="D4D4D4"/>
                  </a:solidFill>
                  <a:latin typeface="Menlo" panose="020B0609030804020204" pitchFamily="49" charset="0"/>
                </a:rPr>
                <a:t>(</a:t>
              </a:r>
              <a:r>
                <a:rPr lang="en-US" err="1">
                  <a:solidFill>
                    <a:srgbClr val="D4D4D4"/>
                  </a:solidFill>
                  <a:latin typeface="Menlo" panose="020B0609030804020204" pitchFamily="49" charset="0"/>
                </a:rPr>
                <a:t>user.id</a:t>
              </a:r>
              <a:r>
                <a:rPr lang="en-US">
                  <a:solidFill>
                    <a:srgbClr val="D4D4D4"/>
                  </a:solidFill>
                  <a:latin typeface="Menlo" panose="020B0609030804020204" pitchFamily="49" charset="0"/>
                </a:rPr>
                <a:t>,</a:t>
              </a:r>
              <a:r>
                <a:rPr lang="en-US">
                  <a:solidFill>
                    <a:srgbClr val="9CDCFE"/>
                  </a:solidFill>
                  <a:latin typeface="Menlo" panose="020B0609030804020204" pitchFamily="49" charset="0"/>
                </a:rPr>
                <a:t> </a:t>
              </a:r>
              <a:r>
                <a:rPr lang="en-US" err="1">
                  <a:solidFill>
                    <a:srgbClr val="9CDCFE"/>
                  </a:solidFill>
                  <a:latin typeface="Menlo" panose="020B0609030804020204" pitchFamily="49" charset="0"/>
                </a:rPr>
                <a:t>DefaultPartitions</a:t>
              </a:r>
              <a:r>
                <a:rPr lang="en-US" err="1">
                  <a:solidFill>
                    <a:srgbClr val="D4D4D4"/>
                  </a:solidFill>
                  <a:latin typeface="Menlo" panose="020B0609030804020204" pitchFamily="49" charset="0"/>
                </a:rPr>
                <a:t>.</a:t>
              </a:r>
              <a:r>
                <a:rPr lang="en-US" err="1">
                  <a:solidFill>
                    <a:srgbClr val="9CDCFE"/>
                  </a:solidFill>
                  <a:latin typeface="Menlo" panose="020B0609030804020204" pitchFamily="49" charset="0"/>
                </a:rPr>
                <a:t>USER_DOCUMENTS</a:t>
              </a:r>
              <a:r>
                <a:rPr lang="en-US">
                  <a:solidFill>
                    <a:srgbClr val="D4D4D4"/>
                  </a:solidFill>
                  <a:latin typeface="Menlo" panose="020B0609030804020204" pitchFamily="49" charset="0"/>
                </a:rPr>
                <a:t>);</a:t>
              </a:r>
            </a:p>
          </p:txBody>
        </p:sp>
      </p:grpSp>
    </p:spTree>
    <p:extLst>
      <p:ext uri="{BB962C8B-B14F-4D97-AF65-F5344CB8AC3E}">
        <p14:creationId xmlns:p14="http://schemas.microsoft.com/office/powerpoint/2010/main" val="16369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7F8B35-D47A-EC49-9A00-EA85D33758CE}"/>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75FEEB-E369-FB45-899E-6914301D2041}"/>
              </a:ext>
            </a:extLst>
          </p:cNvPr>
          <p:cNvPicPr>
            <a:picLocks noChangeAspect="1"/>
          </p:cNvPicPr>
          <p:nvPr/>
        </p:nvPicPr>
        <p:blipFill>
          <a:blip r:embed="rId2"/>
          <a:stretch>
            <a:fillRect/>
          </a:stretch>
        </p:blipFill>
        <p:spPr>
          <a:xfrm>
            <a:off x="588263" y="528634"/>
            <a:ext cx="11028005" cy="5800730"/>
          </a:xfrm>
          <a:prstGeom prst="rect">
            <a:avLst/>
          </a:prstGeom>
          <a:effectLst>
            <a:outerShdw blurRad="254000" dist="76200" dir="5400000" algn="t" rotWithShape="0">
              <a:prstClr val="black">
                <a:alpha val="20000"/>
              </a:prstClr>
            </a:outerShdw>
          </a:effectLst>
        </p:spPr>
      </p:pic>
      <p:sp>
        <p:nvSpPr>
          <p:cNvPr id="7" name="Rectangle 6">
            <a:extLst>
              <a:ext uri="{FF2B5EF4-FFF2-40B4-BE49-F238E27FC236}">
                <a16:creationId xmlns:a16="http://schemas.microsoft.com/office/drawing/2014/main" id="{5404E2A2-56EA-8444-AB13-8D7EC2C21369}"/>
              </a:ext>
            </a:extLst>
          </p:cNvPr>
          <p:cNvSpPr/>
          <p:nvPr/>
        </p:nvSpPr>
        <p:spPr>
          <a:xfrm>
            <a:off x="692331" y="993859"/>
            <a:ext cx="10884748" cy="2262158"/>
          </a:xfrm>
          <a:prstGeom prst="rect">
            <a:avLst/>
          </a:prstGeom>
        </p:spPr>
        <p:txBody>
          <a:bodyPr wrap="square" anchor="t">
            <a:spAutoFit/>
          </a:bodyPr>
          <a:lstStyle/>
          <a:p>
            <a:pPr defTabSz="914400"/>
            <a:r>
              <a:rPr lang="en-US" sz="1750">
                <a:solidFill>
                  <a:srgbClr val="92D050"/>
                </a:solidFill>
                <a:latin typeface="Menlo"/>
              </a:rPr>
              <a:t>// Get Object List</a:t>
            </a:r>
          </a:p>
          <a:p>
            <a:pPr defTabSz="914400"/>
            <a:r>
              <a:rPr lang="en-US" sz="1750" err="1">
                <a:solidFill>
                  <a:srgbClr val="4EC9B0"/>
                </a:solidFill>
                <a:latin typeface="Menlo"/>
              </a:rPr>
              <a:t>var</a:t>
            </a:r>
            <a:r>
              <a:rPr lang="en-US" sz="1750">
                <a:solidFill>
                  <a:srgbClr val="D4D4D4"/>
                </a:solidFill>
                <a:latin typeface="Menlo"/>
              </a:rPr>
              <a:t> </a:t>
            </a:r>
            <a:r>
              <a:rPr lang="en-US" sz="1750">
                <a:solidFill>
                  <a:srgbClr val="9CDCFE"/>
                </a:solidFill>
                <a:latin typeface="Menlo"/>
              </a:rPr>
              <a:t>user</a:t>
            </a:r>
            <a:r>
              <a:rPr lang="en-US" sz="1750">
                <a:solidFill>
                  <a:srgbClr val="D4D4D4"/>
                </a:solidFill>
                <a:latin typeface="Menlo"/>
              </a:rPr>
              <a:t> = </a:t>
            </a:r>
            <a:r>
              <a:rPr lang="en-US" sz="1750">
                <a:solidFill>
                  <a:srgbClr val="C586C0"/>
                </a:solidFill>
                <a:latin typeface="Menlo"/>
              </a:rPr>
              <a:t>await</a:t>
            </a:r>
            <a:r>
              <a:rPr lang="en-US" sz="1750">
                <a:solidFill>
                  <a:srgbClr val="D4D4D4"/>
                </a:solidFill>
                <a:latin typeface="Menlo"/>
              </a:rPr>
              <a:t> </a:t>
            </a:r>
            <a:r>
              <a:rPr lang="en-US" sz="1750" err="1">
                <a:solidFill>
                  <a:srgbClr val="DCDCAA"/>
                </a:solidFill>
                <a:latin typeface="Menlo"/>
              </a:rPr>
              <a:t>Data.ListAsync</a:t>
            </a:r>
            <a:r>
              <a:rPr lang="en-US" sz="1750">
                <a:solidFill>
                  <a:srgbClr val="DCDCAA"/>
                </a:solidFill>
                <a:latin typeface="Menlo"/>
              </a:rPr>
              <a:t>&lt;</a:t>
            </a:r>
            <a:r>
              <a:rPr lang="en-US" sz="1750">
                <a:solidFill>
                  <a:srgbClr val="9CDCFE"/>
                </a:solidFill>
                <a:latin typeface="Menlo"/>
              </a:rPr>
              <a:t>User</a:t>
            </a:r>
            <a:r>
              <a:rPr lang="en-US" sz="1750">
                <a:solidFill>
                  <a:srgbClr val="DCDCAA"/>
                </a:solidFill>
                <a:latin typeface="Menlo"/>
              </a:rPr>
              <a:t>&gt;</a:t>
            </a:r>
            <a:r>
              <a:rPr lang="en-US" sz="1750">
                <a:solidFill>
                  <a:srgbClr val="D4D4D4"/>
                </a:solidFill>
                <a:latin typeface="Menlo"/>
              </a:rPr>
              <a:t>(</a:t>
            </a:r>
            <a:r>
              <a:rPr lang="en-US" sz="1750" err="1">
                <a:solidFill>
                  <a:srgbClr val="9CDCFE"/>
                </a:solidFill>
                <a:latin typeface="Menlo"/>
              </a:rPr>
              <a:t>DefaultPartitions</a:t>
            </a:r>
            <a:r>
              <a:rPr lang="en-US" sz="1750" err="1">
                <a:solidFill>
                  <a:srgbClr val="D4D4D4"/>
                </a:solidFill>
                <a:latin typeface="Menlo"/>
              </a:rPr>
              <a:t>.</a:t>
            </a:r>
            <a:r>
              <a:rPr lang="en-US" sz="1750" err="1">
                <a:solidFill>
                  <a:srgbClr val="DCDCAA"/>
                </a:solidFill>
                <a:latin typeface="Menlo"/>
              </a:rPr>
              <a:t>UserDocuments</a:t>
            </a:r>
            <a:r>
              <a:rPr lang="en-US" sz="1750">
                <a:solidFill>
                  <a:srgbClr val="D4D4D4"/>
                </a:solidFill>
                <a:latin typeface="Menlo"/>
              </a:rPr>
              <a:t>);</a:t>
            </a:r>
          </a:p>
          <a:p>
            <a:pPr defTabSz="914400"/>
            <a:endParaRPr lang="en-US" sz="1750">
              <a:solidFill>
                <a:srgbClr val="D4D4D4"/>
              </a:solidFill>
              <a:latin typeface="Menlo"/>
            </a:endParaRPr>
          </a:p>
          <a:p>
            <a:pPr defTabSz="914400"/>
            <a:r>
              <a:rPr lang="en-US" sz="1800">
                <a:solidFill>
                  <a:srgbClr val="92D050"/>
                </a:solidFill>
                <a:latin typeface="Menlo"/>
              </a:rPr>
              <a:t>// Get Object</a:t>
            </a:r>
          </a:p>
          <a:p>
            <a:pPr defTabSz="914400"/>
            <a:r>
              <a:rPr lang="en-US" sz="1750" err="1">
                <a:solidFill>
                  <a:srgbClr val="4EC9B0"/>
                </a:solidFill>
                <a:latin typeface="Menlo"/>
              </a:rPr>
              <a:t>var</a:t>
            </a:r>
            <a:r>
              <a:rPr lang="en-US" sz="1750">
                <a:solidFill>
                  <a:srgbClr val="D4D4D4"/>
                </a:solidFill>
                <a:latin typeface="Menlo"/>
              </a:rPr>
              <a:t> </a:t>
            </a:r>
            <a:r>
              <a:rPr lang="en-US" sz="1750">
                <a:solidFill>
                  <a:srgbClr val="9CDCFE"/>
                </a:solidFill>
                <a:latin typeface="Menlo"/>
              </a:rPr>
              <a:t>docs</a:t>
            </a:r>
            <a:r>
              <a:rPr lang="en-US" sz="1750">
                <a:solidFill>
                  <a:srgbClr val="D4D4D4"/>
                </a:solidFill>
                <a:latin typeface="Menlo"/>
              </a:rPr>
              <a:t> = </a:t>
            </a:r>
            <a:r>
              <a:rPr lang="en-US" sz="1750">
                <a:solidFill>
                  <a:srgbClr val="C586C0"/>
                </a:solidFill>
                <a:latin typeface="Menlo"/>
              </a:rPr>
              <a:t>await</a:t>
            </a:r>
            <a:r>
              <a:rPr lang="en-US" sz="1750">
                <a:solidFill>
                  <a:srgbClr val="D4D4D4"/>
                </a:solidFill>
                <a:latin typeface="Menlo"/>
              </a:rPr>
              <a:t> </a:t>
            </a:r>
            <a:r>
              <a:rPr lang="en-US" sz="1750" err="1">
                <a:solidFill>
                  <a:srgbClr val="DCDCAA"/>
                </a:solidFill>
                <a:latin typeface="Menlo"/>
              </a:rPr>
              <a:t>Data.ReadAsync</a:t>
            </a:r>
            <a:r>
              <a:rPr lang="en-US" sz="1750">
                <a:solidFill>
                  <a:srgbClr val="DCDCAA"/>
                </a:solidFill>
                <a:latin typeface="Menlo"/>
              </a:rPr>
              <a:t>&lt;</a:t>
            </a:r>
            <a:r>
              <a:rPr lang="en-US" sz="1750">
                <a:solidFill>
                  <a:srgbClr val="9CDCFE"/>
                </a:solidFill>
                <a:latin typeface="Menlo"/>
              </a:rPr>
              <a:t>User</a:t>
            </a:r>
            <a:r>
              <a:rPr lang="en-US" sz="1750">
                <a:solidFill>
                  <a:srgbClr val="DCDCAA"/>
                </a:solidFill>
                <a:latin typeface="Menlo"/>
              </a:rPr>
              <a:t>&gt;</a:t>
            </a:r>
            <a:r>
              <a:rPr lang="en-US" sz="1750">
                <a:solidFill>
                  <a:srgbClr val="D4D4D4"/>
                </a:solidFill>
                <a:latin typeface="Menlo"/>
              </a:rPr>
              <a:t>(</a:t>
            </a:r>
            <a:r>
              <a:rPr lang="en-US" sz="1750" err="1">
                <a:solidFill>
                  <a:srgbClr val="D4D4D4"/>
                </a:solidFill>
                <a:latin typeface="Menlo"/>
              </a:rPr>
              <a:t>user.Id</a:t>
            </a:r>
            <a:r>
              <a:rPr lang="en-US" sz="1750">
                <a:solidFill>
                  <a:srgbClr val="D4D4D4"/>
                </a:solidFill>
                <a:latin typeface="Menlo"/>
              </a:rPr>
              <a:t>, </a:t>
            </a:r>
            <a:r>
              <a:rPr lang="en-US" sz="1750" err="1">
                <a:solidFill>
                  <a:srgbClr val="9CDCFE"/>
                </a:solidFill>
                <a:latin typeface="Menlo"/>
              </a:rPr>
              <a:t>DefaultPartitions</a:t>
            </a:r>
            <a:r>
              <a:rPr lang="en-US" sz="1750" err="1">
                <a:solidFill>
                  <a:srgbClr val="D4D4D4"/>
                </a:solidFill>
                <a:latin typeface="Menlo"/>
              </a:rPr>
              <a:t>.</a:t>
            </a:r>
            <a:r>
              <a:rPr lang="en-US" sz="1750" err="1">
                <a:solidFill>
                  <a:srgbClr val="DCDCAA"/>
                </a:solidFill>
                <a:latin typeface="Menlo"/>
              </a:rPr>
              <a:t>UserDocuments</a:t>
            </a:r>
            <a:r>
              <a:rPr lang="en-US" sz="1750">
                <a:solidFill>
                  <a:srgbClr val="D4D4D4"/>
                </a:solidFill>
                <a:latin typeface="Menlo"/>
              </a:rPr>
              <a:t>);</a:t>
            </a:r>
          </a:p>
          <a:p>
            <a:pPr defTabSz="914400"/>
            <a:endParaRPr lang="en-US" sz="1750">
              <a:solidFill>
                <a:srgbClr val="D4D4D4"/>
              </a:solidFill>
              <a:latin typeface="Menlo"/>
            </a:endParaRPr>
          </a:p>
          <a:p>
            <a:pPr defTabSz="914400"/>
            <a:r>
              <a:rPr lang="en-US" sz="1800">
                <a:solidFill>
                  <a:srgbClr val="92D050"/>
                </a:solidFill>
                <a:latin typeface="Menlo"/>
              </a:rPr>
              <a:t>// </a:t>
            </a:r>
            <a:r>
              <a:rPr lang="en-US" sz="1800" err="1">
                <a:solidFill>
                  <a:srgbClr val="92D050"/>
                </a:solidFill>
                <a:latin typeface="Menlo"/>
              </a:rPr>
              <a:t>Upsert</a:t>
            </a:r>
            <a:endParaRPr lang="en-US" sz="1800">
              <a:solidFill>
                <a:srgbClr val="92D050"/>
              </a:solidFill>
              <a:latin typeface="Menlo"/>
            </a:endParaRPr>
          </a:p>
          <a:p>
            <a:pPr defTabSz="914400"/>
            <a:r>
              <a:rPr lang="en-US" sz="1750">
                <a:solidFill>
                  <a:srgbClr val="C586C0"/>
                </a:solidFill>
                <a:latin typeface="Menlo"/>
              </a:rPr>
              <a:t>await</a:t>
            </a:r>
            <a:r>
              <a:rPr lang="en-US" sz="1750">
                <a:solidFill>
                  <a:srgbClr val="D4D4D4"/>
                </a:solidFill>
                <a:latin typeface="Menlo"/>
              </a:rPr>
              <a:t> </a:t>
            </a:r>
            <a:r>
              <a:rPr lang="en-US" sz="1750" err="1">
                <a:solidFill>
                  <a:srgbClr val="DCDCAA"/>
                </a:solidFill>
                <a:latin typeface="Menlo"/>
              </a:rPr>
              <a:t>Data.ReplaceAsync</a:t>
            </a:r>
            <a:r>
              <a:rPr lang="en-US" sz="1750">
                <a:solidFill>
                  <a:srgbClr val="D4D4D4"/>
                </a:solidFill>
                <a:latin typeface="Menlo"/>
              </a:rPr>
              <a:t>(</a:t>
            </a:r>
            <a:r>
              <a:rPr lang="en-US" sz="1750" err="1">
                <a:solidFill>
                  <a:srgbClr val="D4D4D4"/>
                </a:solidFill>
                <a:latin typeface="Menlo"/>
              </a:rPr>
              <a:t>user.Id</a:t>
            </a:r>
            <a:r>
              <a:rPr lang="en-US" sz="1750">
                <a:solidFill>
                  <a:srgbClr val="D4D4D4"/>
                </a:solidFill>
                <a:latin typeface="Menlo"/>
              </a:rPr>
              <a:t>, user, </a:t>
            </a:r>
            <a:r>
              <a:rPr lang="en-US" sz="1750" err="1">
                <a:solidFill>
                  <a:srgbClr val="9CDCFE"/>
                </a:solidFill>
                <a:latin typeface="Menlo"/>
              </a:rPr>
              <a:t>DefaultPartitions</a:t>
            </a:r>
            <a:r>
              <a:rPr lang="en-US" sz="1750" err="1">
                <a:solidFill>
                  <a:srgbClr val="D4D4D4"/>
                </a:solidFill>
                <a:latin typeface="Menlo"/>
              </a:rPr>
              <a:t>.</a:t>
            </a:r>
            <a:r>
              <a:rPr lang="en-US" sz="1750" err="1">
                <a:solidFill>
                  <a:srgbClr val="DCDCAA"/>
                </a:solidFill>
                <a:latin typeface="Menlo"/>
              </a:rPr>
              <a:t>UserDocuments</a:t>
            </a:r>
            <a:r>
              <a:rPr lang="en-US" sz="1750">
                <a:solidFill>
                  <a:srgbClr val="D4D4D4"/>
                </a:solidFill>
                <a:latin typeface="Menlo"/>
              </a:rPr>
              <a:t>);</a:t>
            </a:r>
          </a:p>
        </p:txBody>
      </p:sp>
    </p:spTree>
    <p:extLst>
      <p:ext uri="{BB962C8B-B14F-4D97-AF65-F5344CB8AC3E}">
        <p14:creationId xmlns:p14="http://schemas.microsoft.com/office/powerpoint/2010/main" val="733000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Here Comes the Sun … </a:t>
            </a:r>
          </a:p>
        </p:txBody>
      </p:sp>
      <p:sp>
        <p:nvSpPr>
          <p:cNvPr id="3" name="Title 1">
            <a:extLst>
              <a:ext uri="{FF2B5EF4-FFF2-40B4-BE49-F238E27FC236}">
                <a16:creationId xmlns:a16="http://schemas.microsoft.com/office/drawing/2014/main" id="{BDE0C5B6-6AEB-432D-B3D0-B44E9C004D1A}"/>
              </a:ext>
            </a:extLst>
          </p:cNvPr>
          <p:cNvSpPr txBox="1">
            <a:spLocks/>
          </p:cNvSpPr>
          <p:nvPr/>
        </p:nvSpPr>
        <p:spPr>
          <a:xfrm>
            <a:off x="1813455" y="3760363"/>
            <a:ext cx="10010687" cy="5170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6000"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2400" b="1" dirty="0"/>
              <a:t>… WHAT WE’RE BUILDING TODAY</a:t>
            </a:r>
          </a:p>
        </p:txBody>
      </p:sp>
    </p:spTree>
    <p:extLst>
      <p:ext uri="{BB962C8B-B14F-4D97-AF65-F5344CB8AC3E}">
        <p14:creationId xmlns:p14="http://schemas.microsoft.com/office/powerpoint/2010/main" val="429625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893036"/>
            <a:ext cx="1787434" cy="923330"/>
          </a:xfrm>
        </p:spPr>
        <p:txBody>
          <a:bodyPr anchor="ctr" anchorCtr="0">
            <a:normAutofit/>
          </a:bodyPr>
          <a:lstStyle/>
          <a:p>
            <a:r>
              <a:rPr lang="en-US" sz="3000"/>
              <a:t>Data </a:t>
            </a:r>
            <a:br>
              <a:rPr lang="en-US" sz="3000"/>
            </a:br>
            <a:r>
              <a:rPr lang="en-US" sz="3000">
                <a:latin typeface="Segoe UI Semilight" panose="020B0402040204020203" pitchFamily="34" charset="0"/>
                <a:cs typeface="Segoe UI Semilight" panose="020B0402040204020203" pitchFamily="34" charset="0"/>
              </a:rPr>
              <a:t>Metrics</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 name="Group 1">
            <a:extLst>
              <a:ext uri="{FF2B5EF4-FFF2-40B4-BE49-F238E27FC236}">
                <a16:creationId xmlns:a16="http://schemas.microsoft.com/office/drawing/2014/main" id="{A70591FD-7E95-9F45-A3C8-F9DEFB3C9D38}"/>
              </a:ext>
            </a:extLst>
          </p:cNvPr>
          <p:cNvGrpSpPr/>
          <p:nvPr/>
        </p:nvGrpSpPr>
        <p:grpSpPr>
          <a:xfrm>
            <a:off x="3980688" y="524190"/>
            <a:ext cx="8211312" cy="5809619"/>
            <a:chOff x="3748886" y="671837"/>
            <a:chExt cx="8211312" cy="5809619"/>
          </a:xfrm>
          <a:effectLst>
            <a:outerShdw blurRad="254000" dist="76200" dir="5400000" algn="t" rotWithShape="0">
              <a:prstClr val="black">
                <a:alpha val="20000"/>
              </a:prstClr>
            </a:outerShdw>
          </a:effectLst>
        </p:grpSpPr>
        <p:pic>
          <p:nvPicPr>
            <p:cNvPr id="39" name="Picture 38" descr="A screenshot of a cell phone&#10;&#10;Description automatically generated">
              <a:extLst>
                <a:ext uri="{FF2B5EF4-FFF2-40B4-BE49-F238E27FC236}">
                  <a16:creationId xmlns:a16="http://schemas.microsoft.com/office/drawing/2014/main" id="{9C0E05DF-ABD0-294C-A5BF-DC1309AED4AE}"/>
                </a:ext>
              </a:extLst>
            </p:cNvPr>
            <p:cNvPicPr>
              <a:picLocks noChangeAspect="1"/>
            </p:cNvPicPr>
            <p:nvPr/>
          </p:nvPicPr>
          <p:blipFill>
            <a:blip r:embed="rId4"/>
            <a:stretch>
              <a:fillRect/>
            </a:stretch>
          </p:blipFill>
          <p:spPr>
            <a:xfrm>
              <a:off x="3748886" y="1128471"/>
              <a:ext cx="8207910" cy="5352985"/>
            </a:xfrm>
            <a:prstGeom prst="rect">
              <a:avLst/>
            </a:prstGeom>
          </p:spPr>
        </p:pic>
        <p:pic>
          <p:nvPicPr>
            <p:cNvPr id="36" name="Picture 35">
              <a:extLst>
                <a:ext uri="{FF2B5EF4-FFF2-40B4-BE49-F238E27FC236}">
                  <a16:creationId xmlns:a16="http://schemas.microsoft.com/office/drawing/2014/main" id="{973D71D9-CA96-9A45-9010-C77997A131E5}"/>
                </a:ext>
              </a:extLst>
            </p:cNvPr>
            <p:cNvPicPr>
              <a:picLocks noChangeAspect="1"/>
            </p:cNvPicPr>
            <p:nvPr/>
          </p:nvPicPr>
          <p:blipFill rotWithShape="1">
            <a:blip r:embed="rId5"/>
            <a:srcRect b="91766"/>
            <a:stretch/>
          </p:blipFill>
          <p:spPr>
            <a:xfrm>
              <a:off x="3748886" y="671837"/>
              <a:ext cx="8211312" cy="456634"/>
            </a:xfrm>
            <a:prstGeom prst="rect">
              <a:avLst/>
            </a:prstGeom>
          </p:spPr>
        </p:pic>
      </p:grpSp>
    </p:spTree>
    <p:extLst>
      <p:ext uri="{BB962C8B-B14F-4D97-AF65-F5344CB8AC3E}">
        <p14:creationId xmlns:p14="http://schemas.microsoft.com/office/powerpoint/2010/main" val="250488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893036"/>
            <a:ext cx="1787434" cy="923330"/>
          </a:xfrm>
        </p:spPr>
        <p:txBody>
          <a:bodyPr anchor="ctr" anchorCtr="0">
            <a:normAutofit/>
          </a:bodyPr>
          <a:lstStyle/>
          <a:p>
            <a:r>
              <a:rPr lang="en-US" sz="3000"/>
              <a:t>Data </a:t>
            </a:r>
            <a:br>
              <a:rPr lang="en-US" sz="3000"/>
            </a:br>
            <a:r>
              <a:rPr lang="en-US" sz="3000">
                <a:latin typeface="Segoe UI Semilight" panose="020B0402040204020203" pitchFamily="34" charset="0"/>
                <a:cs typeface="Segoe UI Semilight" panose="020B0402040204020203" pitchFamily="34" charset="0"/>
              </a:rPr>
              <a:t>Browser</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 name="Group 1">
            <a:extLst>
              <a:ext uri="{FF2B5EF4-FFF2-40B4-BE49-F238E27FC236}">
                <a16:creationId xmlns:a16="http://schemas.microsoft.com/office/drawing/2014/main" id="{A70591FD-7E95-9F45-A3C8-F9DEFB3C9D38}"/>
              </a:ext>
            </a:extLst>
          </p:cNvPr>
          <p:cNvGrpSpPr/>
          <p:nvPr/>
        </p:nvGrpSpPr>
        <p:grpSpPr>
          <a:xfrm>
            <a:off x="3980688" y="672884"/>
            <a:ext cx="8211312" cy="5512230"/>
            <a:chOff x="3748886" y="820531"/>
            <a:chExt cx="8211312" cy="5512230"/>
          </a:xfrm>
          <a:effectLst>
            <a:outerShdw blurRad="254000" dist="76200" dir="5400000" algn="t" rotWithShape="0">
              <a:prstClr val="black">
                <a:alpha val="20000"/>
              </a:prstClr>
            </a:outerShdw>
          </a:effectLst>
        </p:grpSpPr>
        <p:pic>
          <p:nvPicPr>
            <p:cNvPr id="39" name="Picture 38">
              <a:extLst>
                <a:ext uri="{FF2B5EF4-FFF2-40B4-BE49-F238E27FC236}">
                  <a16:creationId xmlns:a16="http://schemas.microsoft.com/office/drawing/2014/main" id="{9C0E05DF-ABD0-294C-A5BF-DC1309AED4AE}"/>
                </a:ext>
              </a:extLst>
            </p:cNvPr>
            <p:cNvPicPr>
              <a:picLocks noChangeAspect="1"/>
            </p:cNvPicPr>
            <p:nvPr/>
          </p:nvPicPr>
          <p:blipFill>
            <a:blip r:embed="rId4"/>
            <a:stretch>
              <a:fillRect/>
            </a:stretch>
          </p:blipFill>
          <p:spPr>
            <a:xfrm>
              <a:off x="3752288" y="1277165"/>
              <a:ext cx="8207910" cy="5055596"/>
            </a:xfrm>
            <a:prstGeom prst="rect">
              <a:avLst/>
            </a:prstGeom>
          </p:spPr>
        </p:pic>
        <p:pic>
          <p:nvPicPr>
            <p:cNvPr id="36" name="Picture 35">
              <a:extLst>
                <a:ext uri="{FF2B5EF4-FFF2-40B4-BE49-F238E27FC236}">
                  <a16:creationId xmlns:a16="http://schemas.microsoft.com/office/drawing/2014/main" id="{973D71D9-CA96-9A45-9010-C77997A131E5}"/>
                </a:ext>
              </a:extLst>
            </p:cNvPr>
            <p:cNvPicPr>
              <a:picLocks noChangeAspect="1"/>
            </p:cNvPicPr>
            <p:nvPr/>
          </p:nvPicPr>
          <p:blipFill rotWithShape="1">
            <a:blip r:embed="rId5"/>
            <a:srcRect b="91766"/>
            <a:stretch/>
          </p:blipFill>
          <p:spPr>
            <a:xfrm>
              <a:off x="3748886" y="820531"/>
              <a:ext cx="8211312" cy="456634"/>
            </a:xfrm>
            <a:prstGeom prst="rect">
              <a:avLst/>
            </a:prstGeom>
          </p:spPr>
        </p:pic>
      </p:grpSp>
    </p:spTree>
    <p:extLst>
      <p:ext uri="{BB962C8B-B14F-4D97-AF65-F5344CB8AC3E}">
        <p14:creationId xmlns:p14="http://schemas.microsoft.com/office/powerpoint/2010/main" val="166082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893036"/>
            <a:ext cx="1787434" cy="923330"/>
          </a:xfrm>
        </p:spPr>
        <p:txBody>
          <a:bodyPr anchor="ctr" anchorCtr="0">
            <a:normAutofit/>
          </a:bodyPr>
          <a:lstStyle/>
          <a:p>
            <a:r>
              <a:rPr lang="en-US" sz="3000"/>
              <a:t>Data </a:t>
            </a:r>
            <a:br>
              <a:rPr lang="en-US" sz="3000"/>
            </a:br>
            <a:r>
              <a:rPr lang="en-US" sz="3000">
                <a:latin typeface="Segoe UI Semilight" panose="020B0402040204020203" pitchFamily="34" charset="0"/>
                <a:cs typeface="Segoe UI Semilight" panose="020B0402040204020203" pitchFamily="34" charset="0"/>
              </a:rPr>
              <a:t>Free Tier</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 name="TextBox 4">
            <a:extLst>
              <a:ext uri="{FF2B5EF4-FFF2-40B4-BE49-F238E27FC236}">
                <a16:creationId xmlns:a16="http://schemas.microsoft.com/office/drawing/2014/main" id="{04F832F4-0D99-2B4D-A719-0F9CE9111C6C}"/>
              </a:ext>
            </a:extLst>
          </p:cNvPr>
          <p:cNvSpPr txBox="1"/>
          <p:nvPr/>
        </p:nvSpPr>
        <p:spPr>
          <a:xfrm>
            <a:off x="4425703" y="7488877"/>
            <a:ext cx="553837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ighlight>
                  <a:srgbClr val="FFFF00"/>
                </a:highlight>
              </a:rPr>
              <a:t>This slide should be a celebration. Any thoughts?</a:t>
            </a:r>
          </a:p>
        </p:txBody>
      </p:sp>
      <p:pic>
        <p:nvPicPr>
          <p:cNvPr id="6" name="Picture 5">
            <a:extLst>
              <a:ext uri="{FF2B5EF4-FFF2-40B4-BE49-F238E27FC236}">
                <a16:creationId xmlns:a16="http://schemas.microsoft.com/office/drawing/2014/main" id="{B50EA66C-2161-874F-BD75-A2EB72552BC5}"/>
              </a:ext>
            </a:extLst>
          </p:cNvPr>
          <p:cNvPicPr>
            <a:picLocks noChangeAspect="1"/>
          </p:cNvPicPr>
          <p:nvPr/>
        </p:nvPicPr>
        <p:blipFill>
          <a:blip r:embed="rId4"/>
          <a:stretch>
            <a:fillRect/>
          </a:stretch>
        </p:blipFill>
        <p:spPr>
          <a:xfrm>
            <a:off x="5327991" y="618898"/>
            <a:ext cx="3733800" cy="5283200"/>
          </a:xfrm>
          <a:prstGeom prst="rect">
            <a:avLst/>
          </a:prstGeom>
        </p:spPr>
      </p:pic>
    </p:spTree>
    <p:extLst>
      <p:ext uri="{BB962C8B-B14F-4D97-AF65-F5344CB8AC3E}">
        <p14:creationId xmlns:p14="http://schemas.microsoft.com/office/powerpoint/2010/main" val="501346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Walking on Sunshine …</a:t>
            </a:r>
          </a:p>
        </p:txBody>
      </p:sp>
      <p:sp>
        <p:nvSpPr>
          <p:cNvPr id="3" name="Title 1">
            <a:extLst>
              <a:ext uri="{FF2B5EF4-FFF2-40B4-BE49-F238E27FC236}">
                <a16:creationId xmlns:a16="http://schemas.microsoft.com/office/drawing/2014/main" id="{1898A09B-86F6-4A08-97D8-1B3D175CF01C}"/>
              </a:ext>
            </a:extLst>
          </p:cNvPr>
          <p:cNvSpPr txBox="1">
            <a:spLocks/>
          </p:cNvSpPr>
          <p:nvPr/>
        </p:nvSpPr>
        <p:spPr>
          <a:xfrm>
            <a:off x="1813455" y="3760363"/>
            <a:ext cx="10010687" cy="5170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6000"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2400" b="1" dirty="0"/>
              <a:t>… AUTH AND DATA WITH APP CENTER</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68A295-C04A-42A2-B9DE-11E6E61BB78E}"/>
              </a:ext>
            </a:extLst>
          </p:cNvPr>
          <p:cNvSpPr>
            <a:spLocks noGrp="1"/>
          </p:cNvSpPr>
          <p:nvPr>
            <p:ph type="body" sz="quarter" idx="13"/>
          </p:nvPr>
        </p:nvSpPr>
        <p:spPr/>
        <p:txBody>
          <a:bodyPr/>
          <a:lstStyle/>
          <a:p>
            <a:r>
              <a:rPr lang="en-US" dirty="0"/>
              <a:t>Xamarin – cross platform mobile apps</a:t>
            </a:r>
          </a:p>
        </p:txBody>
      </p:sp>
      <p:sp>
        <p:nvSpPr>
          <p:cNvPr id="3" name="Title 2">
            <a:extLst>
              <a:ext uri="{FF2B5EF4-FFF2-40B4-BE49-F238E27FC236}">
                <a16:creationId xmlns:a16="http://schemas.microsoft.com/office/drawing/2014/main" id="{B72F8102-6221-4E18-A097-DEE8F1FD26C9}"/>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CE887752-BC00-4B22-B461-601AA1CA986F}"/>
              </a:ext>
            </a:extLst>
          </p:cNvPr>
          <p:cNvSpPr>
            <a:spLocks noGrp="1"/>
          </p:cNvSpPr>
          <p:nvPr>
            <p:ph type="body" sz="quarter" idx="20"/>
          </p:nvPr>
        </p:nvSpPr>
        <p:spPr/>
        <p:txBody>
          <a:bodyPr/>
          <a:lstStyle/>
          <a:p>
            <a:r>
              <a:rPr lang="en-US" dirty="0"/>
              <a:t>Azure Functions – serverless backend</a:t>
            </a:r>
          </a:p>
        </p:txBody>
      </p:sp>
      <p:sp>
        <p:nvSpPr>
          <p:cNvPr id="5" name="Text Placeholder 4">
            <a:extLst>
              <a:ext uri="{FF2B5EF4-FFF2-40B4-BE49-F238E27FC236}">
                <a16:creationId xmlns:a16="http://schemas.microsoft.com/office/drawing/2014/main" id="{C4B11359-045E-4A22-8003-F9DD0B8B3989}"/>
              </a:ext>
            </a:extLst>
          </p:cNvPr>
          <p:cNvSpPr>
            <a:spLocks noGrp="1"/>
          </p:cNvSpPr>
          <p:nvPr>
            <p:ph type="body" sz="quarter" idx="22"/>
          </p:nvPr>
        </p:nvSpPr>
        <p:spPr/>
        <p:txBody>
          <a:bodyPr/>
          <a:lstStyle/>
          <a:p>
            <a:r>
              <a:rPr lang="en-US" dirty="0"/>
              <a:t>App Center – mobile backend as a service</a:t>
            </a:r>
          </a:p>
        </p:txBody>
      </p:sp>
      <p:pic>
        <p:nvPicPr>
          <p:cNvPr id="9" name="Content Placeholder 8">
            <a:extLst>
              <a:ext uri="{FF2B5EF4-FFF2-40B4-BE49-F238E27FC236}">
                <a16:creationId xmlns:a16="http://schemas.microsoft.com/office/drawing/2014/main" id="{EDEE8E5B-5376-421B-B622-758ED95D5218}"/>
              </a:ext>
            </a:extLst>
          </p:cNvPr>
          <p:cNvPicPr>
            <a:picLocks noGrp="1" noChangeAspect="1"/>
          </p:cNvPicPr>
          <p:nvPr>
            <p:ph sz="quarter" idx="29"/>
          </p:nvPr>
        </p:nvPicPr>
        <p:blipFill>
          <a:blip r:embed="rId2"/>
          <a:srcRect/>
          <a:stretch/>
        </p:blipFill>
        <p:spPr>
          <a:xfrm>
            <a:off x="514350" y="1238250"/>
            <a:ext cx="914400" cy="914400"/>
          </a:xfrm>
        </p:spPr>
      </p:pic>
      <p:pic>
        <p:nvPicPr>
          <p:cNvPr id="10" name="Content Placeholder 6">
            <a:extLst>
              <a:ext uri="{FF2B5EF4-FFF2-40B4-BE49-F238E27FC236}">
                <a16:creationId xmlns:a16="http://schemas.microsoft.com/office/drawing/2014/main" id="{0DDE1C5A-C9B6-42BF-978C-C328ECE001CA}"/>
              </a:ext>
            </a:extLst>
          </p:cNvPr>
          <p:cNvPicPr>
            <a:picLocks noGrp="1" noChangeAspect="1"/>
          </p:cNvPicPr>
          <p:nvPr>
            <p:ph sz="quarter" idx="30"/>
          </p:nvPr>
        </p:nvPicPr>
        <p:blipFill>
          <a:blip r:embed="rId3">
            <a:extLst>
              <a:ext uri="{96DAC541-7B7A-43D3-8B79-37D633B846F1}">
                <asvg:svgBlip xmlns:asvg="http://schemas.microsoft.com/office/drawing/2016/SVG/main" r:embed="rId4"/>
              </a:ext>
            </a:extLst>
          </a:blip>
          <a:stretch>
            <a:fillRect/>
          </a:stretch>
        </p:blipFill>
        <p:spPr>
          <a:xfrm>
            <a:off x="514350" y="2292350"/>
            <a:ext cx="914400" cy="914400"/>
          </a:xfrm>
        </p:spPr>
      </p:pic>
      <p:pic>
        <p:nvPicPr>
          <p:cNvPr id="11" name="Content Placeholder 10">
            <a:extLst>
              <a:ext uri="{FF2B5EF4-FFF2-40B4-BE49-F238E27FC236}">
                <a16:creationId xmlns:a16="http://schemas.microsoft.com/office/drawing/2014/main" id="{AC9066C5-A0AA-4417-B0BC-1A396581ADB2}"/>
              </a:ext>
            </a:extLst>
          </p:cNvPr>
          <p:cNvPicPr>
            <a:picLocks noGrp="1" noChangeAspect="1"/>
          </p:cNvPicPr>
          <p:nvPr>
            <p:ph sz="quarter" idx="31"/>
          </p:nvPr>
        </p:nvPicPr>
        <p:blipFill>
          <a:blip r:embed="rId5"/>
          <a:stretch>
            <a:fillRect/>
          </a:stretch>
        </p:blipFill>
        <p:spPr>
          <a:xfrm>
            <a:off x="514350" y="3346450"/>
            <a:ext cx="914400" cy="914400"/>
          </a:xfrm>
          <a:prstGeom prst="rect">
            <a:avLst/>
          </a:prstGeom>
        </p:spPr>
      </p:pic>
    </p:spTree>
    <p:extLst>
      <p:ext uri="{BB962C8B-B14F-4D97-AF65-F5344CB8AC3E}">
        <p14:creationId xmlns:p14="http://schemas.microsoft.com/office/powerpoint/2010/main" val="386969649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BCFB6F-251E-439F-BA05-80492DA1D2D5}"/>
              </a:ext>
            </a:extLst>
          </p:cNvPr>
          <p:cNvSpPr>
            <a:spLocks noGrp="1"/>
          </p:cNvSpPr>
          <p:nvPr>
            <p:ph type="body" sz="quarter" idx="13"/>
          </p:nvPr>
        </p:nvSpPr>
        <p:spPr>
          <a:xfrm>
            <a:off x="2187575" y="1479235"/>
            <a:ext cx="9419208" cy="430887"/>
          </a:xfrm>
        </p:spPr>
        <p:txBody>
          <a:bodyPr/>
          <a:lstStyle/>
          <a:p>
            <a:r>
              <a:rPr lang="en-US" dirty="0"/>
              <a:t>aka.ms/dotnet-conf-</a:t>
            </a:r>
            <a:r>
              <a:rPr lang="en-US" dirty="0" err="1"/>
              <a:t>xam</a:t>
            </a:r>
            <a:endParaRPr lang="en-US" dirty="0"/>
          </a:p>
        </p:txBody>
      </p:sp>
      <p:sp>
        <p:nvSpPr>
          <p:cNvPr id="3" name="Title 2">
            <a:extLst>
              <a:ext uri="{FF2B5EF4-FFF2-40B4-BE49-F238E27FC236}">
                <a16:creationId xmlns:a16="http://schemas.microsoft.com/office/drawing/2014/main" id="{F2479313-BD36-4860-A6B3-1BA40474E880}"/>
              </a:ext>
            </a:extLst>
          </p:cNvPr>
          <p:cNvSpPr>
            <a:spLocks noGrp="1"/>
          </p:cNvSpPr>
          <p:nvPr>
            <p:ph type="title"/>
          </p:nvPr>
        </p:nvSpPr>
        <p:spPr/>
        <p:txBody>
          <a:bodyPr/>
          <a:lstStyle/>
          <a:p>
            <a:r>
              <a:rPr lang="en-US" dirty="0"/>
              <a:t>Learn more!</a:t>
            </a:r>
          </a:p>
        </p:txBody>
      </p:sp>
      <p:sp>
        <p:nvSpPr>
          <p:cNvPr id="4" name="Text Placeholder 3">
            <a:extLst>
              <a:ext uri="{FF2B5EF4-FFF2-40B4-BE49-F238E27FC236}">
                <a16:creationId xmlns:a16="http://schemas.microsoft.com/office/drawing/2014/main" id="{ED95180A-5BCF-4B2B-ABB8-2D130E61BCC4}"/>
              </a:ext>
            </a:extLst>
          </p:cNvPr>
          <p:cNvSpPr>
            <a:spLocks noGrp="1"/>
          </p:cNvSpPr>
          <p:nvPr>
            <p:ph type="body" sz="quarter" idx="20"/>
          </p:nvPr>
        </p:nvSpPr>
        <p:spPr>
          <a:xfrm>
            <a:off x="2173694" y="2531630"/>
            <a:ext cx="9419208" cy="430887"/>
          </a:xfrm>
        </p:spPr>
        <p:txBody>
          <a:bodyPr/>
          <a:lstStyle/>
          <a:p>
            <a:r>
              <a:rPr lang="en-US" dirty="0"/>
              <a:t>aka.ms/dotnet-conf-</a:t>
            </a:r>
            <a:r>
              <a:rPr lang="en-US" dirty="0" err="1"/>
              <a:t>func</a:t>
            </a:r>
            <a:endParaRPr lang="en-US" dirty="0"/>
          </a:p>
        </p:txBody>
      </p:sp>
      <p:sp>
        <p:nvSpPr>
          <p:cNvPr id="5" name="Text Placeholder 4">
            <a:extLst>
              <a:ext uri="{FF2B5EF4-FFF2-40B4-BE49-F238E27FC236}">
                <a16:creationId xmlns:a16="http://schemas.microsoft.com/office/drawing/2014/main" id="{E049B2FC-26E4-4939-AA3C-EB71CA42927D}"/>
              </a:ext>
            </a:extLst>
          </p:cNvPr>
          <p:cNvSpPr>
            <a:spLocks noGrp="1"/>
          </p:cNvSpPr>
          <p:nvPr>
            <p:ph type="body" sz="quarter" idx="22"/>
          </p:nvPr>
        </p:nvSpPr>
        <p:spPr>
          <a:xfrm>
            <a:off x="2173694" y="3584025"/>
            <a:ext cx="9419208" cy="430887"/>
          </a:xfrm>
        </p:spPr>
        <p:txBody>
          <a:bodyPr/>
          <a:lstStyle/>
          <a:p>
            <a:r>
              <a:rPr lang="en-US" dirty="0"/>
              <a:t>aka.ms/dotnet-conf-auth</a:t>
            </a:r>
          </a:p>
        </p:txBody>
      </p:sp>
      <p:sp>
        <p:nvSpPr>
          <p:cNvPr id="6" name="Text Placeholder 5">
            <a:extLst>
              <a:ext uri="{FF2B5EF4-FFF2-40B4-BE49-F238E27FC236}">
                <a16:creationId xmlns:a16="http://schemas.microsoft.com/office/drawing/2014/main" id="{0704402B-602A-4F3F-B85F-159FF3660D41}"/>
              </a:ext>
            </a:extLst>
          </p:cNvPr>
          <p:cNvSpPr>
            <a:spLocks noGrp="1"/>
          </p:cNvSpPr>
          <p:nvPr>
            <p:ph type="body" sz="quarter" idx="24"/>
          </p:nvPr>
        </p:nvSpPr>
        <p:spPr>
          <a:xfrm>
            <a:off x="2173694" y="4636420"/>
            <a:ext cx="9419208" cy="430887"/>
          </a:xfrm>
        </p:spPr>
        <p:txBody>
          <a:bodyPr/>
          <a:lstStyle/>
          <a:p>
            <a:r>
              <a:rPr lang="en-US" dirty="0"/>
              <a:t>aka.ms/dotnet-conf-data</a:t>
            </a:r>
          </a:p>
        </p:txBody>
      </p:sp>
      <p:sp>
        <p:nvSpPr>
          <p:cNvPr id="7" name="Text Placeholder 6">
            <a:extLst>
              <a:ext uri="{FF2B5EF4-FFF2-40B4-BE49-F238E27FC236}">
                <a16:creationId xmlns:a16="http://schemas.microsoft.com/office/drawing/2014/main" id="{72E135EB-0B45-4AAC-B538-2CFC92A7E7AE}"/>
              </a:ext>
            </a:extLst>
          </p:cNvPr>
          <p:cNvSpPr>
            <a:spLocks noGrp="1"/>
          </p:cNvSpPr>
          <p:nvPr>
            <p:ph type="body" sz="quarter" idx="28"/>
          </p:nvPr>
        </p:nvSpPr>
        <p:spPr>
          <a:xfrm>
            <a:off x="2173694" y="5694285"/>
            <a:ext cx="9419208" cy="430887"/>
          </a:xfrm>
        </p:spPr>
        <p:txBody>
          <a:bodyPr/>
          <a:lstStyle/>
          <a:p>
            <a:r>
              <a:rPr lang="en-US" dirty="0"/>
              <a:t>aka.ms/dotnet-conf-amazing</a:t>
            </a:r>
          </a:p>
        </p:txBody>
      </p:sp>
      <p:pic>
        <p:nvPicPr>
          <p:cNvPr id="14" name="Content Placeholder 13" descr="A close up of a sign&#10;&#10;Description automatically generated">
            <a:extLst>
              <a:ext uri="{FF2B5EF4-FFF2-40B4-BE49-F238E27FC236}">
                <a16:creationId xmlns:a16="http://schemas.microsoft.com/office/drawing/2014/main" id="{D7E78BD7-4CFB-49F8-A18C-AD9DED9C6ACE}"/>
              </a:ext>
            </a:extLst>
          </p:cNvPr>
          <p:cNvPicPr>
            <a:picLocks noGrp="1" noChangeAspect="1"/>
          </p:cNvPicPr>
          <p:nvPr>
            <p:ph sz="quarter" idx="29"/>
          </p:nvPr>
        </p:nvPicPr>
        <p:blipFill>
          <a:blip r:embed="rId2">
            <a:extLst>
              <a:ext uri="{28A0092B-C50C-407E-A947-70E740481C1C}">
                <a14:useLocalDpi xmlns:a14="http://schemas.microsoft.com/office/drawing/2010/main" val="0"/>
              </a:ext>
            </a:extLst>
          </a:blip>
          <a:stretch>
            <a:fillRect/>
          </a:stretch>
        </p:blipFill>
        <p:spPr>
          <a:xfrm>
            <a:off x="614312" y="1342976"/>
            <a:ext cx="714475" cy="704948"/>
          </a:xfrm>
        </p:spPr>
      </p:pic>
      <p:pic>
        <p:nvPicPr>
          <p:cNvPr id="16" name="Content Placeholder 15">
            <a:extLst>
              <a:ext uri="{FF2B5EF4-FFF2-40B4-BE49-F238E27FC236}">
                <a16:creationId xmlns:a16="http://schemas.microsoft.com/office/drawing/2014/main" id="{E32B74D7-E1E5-462C-9D07-406173F7B7CB}"/>
              </a:ext>
            </a:extLst>
          </p:cNvPr>
          <p:cNvPicPr>
            <a:picLocks noGrp="1" noChangeAspect="1"/>
          </p:cNvPicPr>
          <p:nvPr>
            <p:ph sz="quarter" idx="3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750" y="2444750"/>
            <a:ext cx="609600" cy="609600"/>
          </a:xfrm>
        </p:spPr>
      </p:pic>
      <p:pic>
        <p:nvPicPr>
          <p:cNvPr id="18" name="Content Placeholder 17">
            <a:extLst>
              <a:ext uri="{FF2B5EF4-FFF2-40B4-BE49-F238E27FC236}">
                <a16:creationId xmlns:a16="http://schemas.microsoft.com/office/drawing/2014/main" id="{B4BB842A-48AD-4503-BBD6-81D83B4F38AD}"/>
              </a:ext>
            </a:extLst>
          </p:cNvPr>
          <p:cNvPicPr>
            <a:picLocks noGrp="1" noChangeAspect="1"/>
          </p:cNvPicPr>
          <p:nvPr>
            <p:ph sz="quarter" idx="31"/>
          </p:nvPr>
        </p:nvPicPr>
        <p:blipFill>
          <a:blip r:embed="rId5">
            <a:extLst>
              <a:ext uri="{28A0092B-C50C-407E-A947-70E740481C1C}">
                <a14:useLocalDpi xmlns:a14="http://schemas.microsoft.com/office/drawing/2010/main" val="0"/>
              </a:ext>
            </a:extLst>
          </a:blip>
          <a:stretch>
            <a:fillRect/>
          </a:stretch>
        </p:blipFill>
        <p:spPr>
          <a:xfrm>
            <a:off x="552391" y="3384491"/>
            <a:ext cx="838317" cy="838317"/>
          </a:xfrm>
        </p:spPr>
      </p:pic>
      <p:pic>
        <p:nvPicPr>
          <p:cNvPr id="20" name="Content Placeholder 19">
            <a:extLst>
              <a:ext uri="{FF2B5EF4-FFF2-40B4-BE49-F238E27FC236}">
                <a16:creationId xmlns:a16="http://schemas.microsoft.com/office/drawing/2014/main" id="{012D2C5E-3B38-4991-A1DB-6BA9086F8A79}"/>
              </a:ext>
            </a:extLst>
          </p:cNvPr>
          <p:cNvPicPr>
            <a:picLocks noGrp="1" noChangeAspect="1"/>
          </p:cNvPicPr>
          <p:nvPr>
            <p:ph sz="quarter" idx="32"/>
          </p:nvPr>
        </p:nvPicPr>
        <p:blipFill>
          <a:blip r:embed="rId5">
            <a:extLst>
              <a:ext uri="{28A0092B-C50C-407E-A947-70E740481C1C}">
                <a14:useLocalDpi xmlns:a14="http://schemas.microsoft.com/office/drawing/2010/main" val="0"/>
              </a:ext>
            </a:extLst>
          </a:blip>
          <a:stretch>
            <a:fillRect/>
          </a:stretch>
        </p:blipFill>
        <p:spPr>
          <a:xfrm>
            <a:off x="566679" y="4435416"/>
            <a:ext cx="838317" cy="838317"/>
          </a:xfrm>
        </p:spPr>
      </p:pic>
      <p:pic>
        <p:nvPicPr>
          <p:cNvPr id="11" name="Content Placeholder 10" descr="A close up of a logo&#10;&#10;Description automatically generated">
            <a:extLst>
              <a:ext uri="{FF2B5EF4-FFF2-40B4-BE49-F238E27FC236}">
                <a16:creationId xmlns:a16="http://schemas.microsoft.com/office/drawing/2014/main" id="{0240E702-33AB-4405-BEF5-A6AACD4321D4}"/>
              </a:ext>
            </a:extLst>
          </p:cNvPr>
          <p:cNvPicPr>
            <a:picLocks noGrp="1" noChangeAspect="1"/>
          </p:cNvPicPr>
          <p:nvPr>
            <p:ph sz="quarter" idx="33"/>
          </p:nvPr>
        </p:nvPicPr>
        <p:blipFill>
          <a:blip r:embed="rId6">
            <a:extLst>
              <a:ext uri="{28A0092B-C50C-407E-A947-70E740481C1C}">
                <a14:useLocalDpi xmlns:a14="http://schemas.microsoft.com/office/drawing/2010/main" val="0"/>
              </a:ext>
            </a:extLst>
          </a:blip>
          <a:stretch>
            <a:fillRect/>
          </a:stretch>
        </p:blipFill>
        <p:spPr/>
      </p:pic>
      <p:sp>
        <p:nvSpPr>
          <p:cNvPr id="8" name="Rectangle 7">
            <a:extLst>
              <a:ext uri="{FF2B5EF4-FFF2-40B4-BE49-F238E27FC236}">
                <a16:creationId xmlns:a16="http://schemas.microsoft.com/office/drawing/2014/main" id="{D6A2DFEF-4C52-4324-9E1D-31BE5754D92A}"/>
              </a:ext>
            </a:extLst>
          </p:cNvPr>
          <p:cNvSpPr/>
          <p:nvPr/>
        </p:nvSpPr>
        <p:spPr>
          <a:xfrm>
            <a:off x="9506992" y="6290485"/>
            <a:ext cx="2393604" cy="461665"/>
          </a:xfrm>
          <a:prstGeom prst="rect">
            <a:avLst/>
          </a:prstGeom>
        </p:spPr>
        <p:txBody>
          <a:bodyPr wrap="none">
            <a:spAutoFit/>
          </a:bodyPr>
          <a:lstStyle/>
          <a:p>
            <a:r>
              <a:rPr lang="en-US" sz="2400" dirty="0">
                <a:latin typeface="Consolas" panose="020B0609020204030204" pitchFamily="49" charset="0"/>
              </a:rPr>
              <a:t>@</a:t>
            </a:r>
            <a:r>
              <a:rPr lang="en-US" sz="2400" dirty="0" err="1">
                <a:latin typeface="Consolas" panose="020B0609020204030204" pitchFamily="49" charset="0"/>
              </a:rPr>
              <a:t>codemillmatt</a:t>
            </a:r>
            <a:endParaRPr lang="en-US" sz="2400" dirty="0">
              <a:latin typeface="Consolas" panose="020B0609020204030204" pitchFamily="49" charset="0"/>
            </a:endParaRPr>
          </a:p>
        </p:txBody>
      </p:sp>
    </p:spTree>
    <p:extLst>
      <p:ext uri="{BB962C8B-B14F-4D97-AF65-F5344CB8AC3E}">
        <p14:creationId xmlns:p14="http://schemas.microsoft.com/office/powerpoint/2010/main" val="15529420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Build Amazing Cloud Connected Apps with Xamarin, Azure, and App Center</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Matt Soucoup – Sr Cloud Advocate</a:t>
            </a:r>
          </a:p>
          <a:p>
            <a:r>
              <a:rPr lang="en-US" sz="2400" dirty="0">
                <a:latin typeface="Consolas" panose="020B0609020204030204" pitchFamily="49" charset="0"/>
              </a:rPr>
              <a:t>@</a:t>
            </a:r>
            <a:r>
              <a:rPr lang="en-US" sz="2400" dirty="0" err="1">
                <a:latin typeface="Consolas" panose="020B0609020204030204" pitchFamily="49" charset="0"/>
              </a:rPr>
              <a:t>codemillmatt</a:t>
            </a:r>
            <a:endParaRPr lang="en-US" sz="2400" dirty="0">
              <a:latin typeface="Consolas" panose="020B0609020204030204" pitchFamily="49" charset="0"/>
            </a:endParaRPr>
          </a:p>
        </p:txBody>
      </p:sp>
    </p:spTree>
    <p:extLst>
      <p:ext uri="{BB962C8B-B14F-4D97-AF65-F5344CB8AC3E}">
        <p14:creationId xmlns:p14="http://schemas.microsoft.com/office/powerpoint/2010/main" val="1795708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7C623-2C85-E443-9394-CF048FB5521A}"/>
              </a:ext>
            </a:extLst>
          </p:cNvPr>
          <p:cNvPicPr>
            <a:picLocks noChangeAspect="1"/>
          </p:cNvPicPr>
          <p:nvPr/>
        </p:nvPicPr>
        <p:blipFill>
          <a:blip r:embed="rId2"/>
          <a:stretch>
            <a:fillRect/>
          </a:stretch>
        </p:blipFill>
        <p:spPr>
          <a:xfrm>
            <a:off x="7929736" y="3204557"/>
            <a:ext cx="2948126" cy="2948126"/>
          </a:xfrm>
          <a:prstGeom prst="rect">
            <a:avLst/>
          </a:prstGeom>
        </p:spPr>
      </p:pic>
      <p:pic>
        <p:nvPicPr>
          <p:cNvPr id="3" name="Picture 2">
            <a:extLst>
              <a:ext uri="{FF2B5EF4-FFF2-40B4-BE49-F238E27FC236}">
                <a16:creationId xmlns:a16="http://schemas.microsoft.com/office/drawing/2014/main" id="{6FD20CB5-5136-A84E-BF14-E23F90EE2D7E}"/>
              </a:ext>
            </a:extLst>
          </p:cNvPr>
          <p:cNvPicPr>
            <a:picLocks noGrp="1" noChangeAspect="1"/>
          </p:cNvPicPr>
          <p:nvPr/>
        </p:nvPicPr>
        <p:blipFill>
          <a:blip r:embed="rId3"/>
          <a:srcRect l="2381" r="2381"/>
          <a:stretch>
            <a:fillRect/>
          </a:stretch>
        </p:blipFill>
        <p:spPr bwMode="gray">
          <a:xfrm>
            <a:off x="905469" y="3060630"/>
            <a:ext cx="3265356" cy="3265356"/>
          </a:xfrm>
          <a:prstGeom prst="rect">
            <a:avLst/>
          </a:prstGeom>
          <a:blipFill>
            <a:blip r:embed="rId4"/>
            <a:stretch>
              <a:fillRect/>
            </a:stretch>
          </a:blipFill>
        </p:spPr>
      </p:pic>
      <p:pic>
        <p:nvPicPr>
          <p:cNvPr id="4" name="Picture 3">
            <a:extLst>
              <a:ext uri="{FF2B5EF4-FFF2-40B4-BE49-F238E27FC236}">
                <a16:creationId xmlns:a16="http://schemas.microsoft.com/office/drawing/2014/main" id="{D751436B-B246-0341-A64E-2539129D7EE3}"/>
              </a:ext>
            </a:extLst>
          </p:cNvPr>
          <p:cNvPicPr>
            <a:picLocks noChangeAspect="1"/>
          </p:cNvPicPr>
          <p:nvPr/>
        </p:nvPicPr>
        <p:blipFill>
          <a:blip r:embed="rId5"/>
          <a:srcRect/>
          <a:stretch/>
        </p:blipFill>
        <p:spPr>
          <a:xfrm>
            <a:off x="4619105" y="572849"/>
            <a:ext cx="2953790" cy="2631708"/>
          </a:xfrm>
          <a:prstGeom prst="rect">
            <a:avLst/>
          </a:prstGeom>
        </p:spPr>
      </p:pic>
    </p:spTree>
    <p:extLst>
      <p:ext uri="{BB962C8B-B14F-4D97-AF65-F5344CB8AC3E}">
        <p14:creationId xmlns:p14="http://schemas.microsoft.com/office/powerpoint/2010/main" val="3199723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B67CC-14F3-46B7-9784-2C932D4D2952}"/>
              </a:ext>
            </a:extLst>
          </p:cNvPr>
          <p:cNvPicPr>
            <a:picLocks noChangeAspect="1"/>
          </p:cNvPicPr>
          <p:nvPr/>
        </p:nvPicPr>
        <p:blipFill>
          <a:blip r:embed="rId2"/>
          <a:srcRect/>
          <a:stretch/>
        </p:blipFill>
        <p:spPr>
          <a:xfrm>
            <a:off x="4455819" y="2113146"/>
            <a:ext cx="2953790" cy="2631708"/>
          </a:xfrm>
          <a:prstGeom prst="rect">
            <a:avLst/>
          </a:prstGeom>
        </p:spPr>
      </p:pic>
    </p:spTree>
    <p:extLst>
      <p:ext uri="{BB962C8B-B14F-4D97-AF65-F5344CB8AC3E}">
        <p14:creationId xmlns:p14="http://schemas.microsoft.com/office/powerpoint/2010/main" val="31243597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An </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open source </a:t>
            </a: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app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from Microsoft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building </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modern &amp; performant</a:t>
            </a:r>
            <a:endParaRPr kumimoji="0" lang="en-US" sz="36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iOS, Android, macOS,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err="1">
                <a:ln>
                  <a:noFill/>
                </a:ln>
                <a:solidFill>
                  <a:srgbClr val="512BD4"/>
                </a:solidFill>
                <a:effectLst/>
                <a:uLnTx/>
                <a:uFillTx/>
                <a:latin typeface="Segoe UI Light"/>
                <a:ea typeface="Segoe UI Symbol" panose="020B0502040204020203" pitchFamily="34" charset="0"/>
                <a:cs typeface="+mn-cs"/>
              </a:rPr>
              <a:t>watchOS</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 &amp; </a:t>
            </a:r>
            <a:r>
              <a:rPr kumimoji="0" lang="en-US" sz="4800" b="1" i="0" u="none" strike="noStrike" kern="1200" cap="none" spc="0" normalizeH="0" baseline="0" noProof="0" err="1">
                <a:ln>
                  <a:noFill/>
                </a:ln>
                <a:solidFill>
                  <a:srgbClr val="512BD4"/>
                </a:solidFill>
                <a:effectLst/>
                <a:uLnTx/>
                <a:uFillTx/>
                <a:latin typeface="Segoe UI Light"/>
                <a:ea typeface="Segoe UI Symbol" panose="020B0502040204020203" pitchFamily="34" charset="0"/>
                <a:cs typeface="+mn-cs"/>
              </a:rPr>
              <a:t>tvOS</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 apps </a:t>
            </a: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827" y="3279607"/>
            <a:ext cx="6409231" cy="1704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28" name="Rectangle 27"/>
          <p:cNvSpPr/>
          <p:nvPr/>
        </p:nvSpPr>
        <p:spPr bwMode="auto">
          <a:xfrm>
            <a:off x="7181824" y="2439893"/>
            <a:ext cx="2117353" cy="8065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0" name="Rectangle 29"/>
          <p:cNvSpPr/>
          <p:nvPr/>
        </p:nvSpPr>
        <p:spPr bwMode="auto">
          <a:xfrm>
            <a:off x="5048019" y="2439893"/>
            <a:ext cx="2108332" cy="806577"/>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9" name="Rectangle 38"/>
          <p:cNvSpPr/>
          <p:nvPr/>
        </p:nvSpPr>
        <p:spPr bwMode="auto">
          <a:xfrm>
            <a:off x="2903520" y="2439893"/>
            <a:ext cx="2112799" cy="806577"/>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47" name="TextBox 46"/>
          <p:cNvSpPr txBox="1"/>
          <p:nvPr/>
        </p:nvSpPr>
        <p:spPr>
          <a:xfrm>
            <a:off x="2903520" y="2512361"/>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iOS C# UI</a:t>
            </a:r>
          </a:p>
        </p:txBody>
      </p:sp>
      <p:sp>
        <p:nvSpPr>
          <p:cNvPr id="48" name="TextBox 47"/>
          <p:cNvSpPr txBox="1"/>
          <p:nvPr/>
        </p:nvSpPr>
        <p:spPr>
          <a:xfrm>
            <a:off x="7192516" y="2524810"/>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Windows C# UI</a:t>
            </a:r>
          </a:p>
        </p:txBody>
      </p:sp>
      <p:sp>
        <p:nvSpPr>
          <p:cNvPr id="49" name="TextBox 48"/>
          <p:cNvSpPr txBox="1"/>
          <p:nvPr/>
        </p:nvSpPr>
        <p:spPr>
          <a:xfrm>
            <a:off x="5048017" y="2524810"/>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Android C# UI</a:t>
            </a:r>
          </a:p>
        </p:txBody>
      </p:sp>
      <p:sp>
        <p:nvSpPr>
          <p:cNvPr id="52" name="TextBox 51"/>
          <p:cNvSpPr txBox="1"/>
          <p:nvPr/>
        </p:nvSpPr>
        <p:spPr>
          <a:xfrm>
            <a:off x="2880071" y="3626763"/>
            <a:ext cx="6447460" cy="905137"/>
          </a:xfrm>
          <a:prstGeom prst="rect">
            <a:avLst/>
          </a:prstGeom>
          <a:noFill/>
        </p:spPr>
        <p:txBody>
          <a:bodyPr wrap="square" lIns="179260" tIns="143407" rIns="179260" bIns="143407" rtlCol="0">
            <a:spAutoFit/>
          </a:bodyPr>
          <a:lstStyle/>
          <a:p>
            <a:pPr algn="ctr" defTabSz="914028">
              <a:defRPr/>
            </a:pPr>
            <a:r>
              <a:rPr lang="en-US" sz="4000" kern="0" dirty="0">
                <a:solidFill>
                  <a:prstClr val="white"/>
                </a:solidFill>
                <a:latin typeface="Segoe UI Semibold" panose="020B0702040204020203" pitchFamily="34" charset="0"/>
              </a:rPr>
              <a:t>Shared C# Logic</a:t>
            </a:r>
          </a:p>
        </p:txBody>
      </p:sp>
      <p:sp>
        <p:nvSpPr>
          <p:cNvPr id="54" name="Oval 53"/>
          <p:cNvSpPr/>
          <p:nvPr/>
        </p:nvSpPr>
        <p:spPr bwMode="auto">
          <a:xfrm>
            <a:off x="3568172" y="1468269"/>
            <a:ext cx="787210" cy="787210"/>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56" name="Group 55"/>
          <p:cNvGrpSpPr/>
          <p:nvPr/>
        </p:nvGrpSpPr>
        <p:grpSpPr>
          <a:xfrm>
            <a:off x="5717223" y="1465321"/>
            <a:ext cx="787210" cy="787210"/>
            <a:chOff x="11434337" y="2930084"/>
            <a:chExt cx="1574643" cy="1574643"/>
          </a:xfrm>
          <a:solidFill>
            <a:srgbClr val="FF8C00"/>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59" name="Group 58"/>
          <p:cNvGrpSpPr/>
          <p:nvPr/>
        </p:nvGrpSpPr>
        <p:grpSpPr>
          <a:xfrm>
            <a:off x="7860050" y="1477769"/>
            <a:ext cx="787210" cy="787210"/>
            <a:chOff x="15720599" y="2954983"/>
            <a:chExt cx="1574643" cy="1574643"/>
          </a:xfrm>
          <a:solidFill>
            <a:srgbClr val="D83B01"/>
          </a:solidFill>
        </p:grpSpPr>
        <p:sp>
          <p:nvSpPr>
            <p:cNvPr id="60" name="Oval 59"/>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a:grpFill/>
          </p:spPr>
        </p:pic>
      </p:grpSp>
      <p:sp>
        <p:nvSpPr>
          <p:cNvPr id="2" name="Title 1"/>
          <p:cNvSpPr>
            <a:spLocks noGrp="1"/>
          </p:cNvSpPr>
          <p:nvPr>
            <p:ph type="title"/>
          </p:nvPr>
        </p:nvSpPr>
        <p:spPr/>
        <p:txBody>
          <a:bodyPr/>
          <a:lstStyle/>
          <a:p>
            <a:r>
              <a:rPr lang="en-US" dirty="0"/>
              <a:t>Xamarin</a:t>
            </a:r>
          </a:p>
        </p:txBody>
      </p:sp>
      <p:sp>
        <p:nvSpPr>
          <p:cNvPr id="14" name="TextBox 13"/>
          <p:cNvSpPr txBox="1"/>
          <p:nvPr/>
        </p:nvSpPr>
        <p:spPr>
          <a:xfrm>
            <a:off x="419449" y="5383944"/>
            <a:ext cx="11353104" cy="628178"/>
          </a:xfrm>
          <a:prstGeom prst="rect">
            <a:avLst/>
          </a:prstGeom>
          <a:noFill/>
        </p:spPr>
        <p:txBody>
          <a:bodyPr wrap="square" lIns="179260" tIns="143407" rIns="179260" bIns="143407" rtlCol="0">
            <a:spAutoFit/>
          </a:bodyPr>
          <a:lstStyle/>
          <a:p>
            <a:pPr algn="ctr" defTabSz="914028">
              <a:defRPr/>
            </a:pPr>
            <a:r>
              <a:rPr lang="en-US" sz="2200" kern="0" dirty="0">
                <a:solidFill>
                  <a:srgbClr val="505050"/>
                </a:solidFill>
                <a:latin typeface="Segoe UI Semibold" panose="020B0702040204020203" pitchFamily="34" charset="0"/>
              </a:rPr>
              <a:t>Shared C# codebase  •  100% native API access  •  High performance</a:t>
            </a:r>
          </a:p>
        </p:txBody>
      </p:sp>
      <p:sp>
        <p:nvSpPr>
          <p:cNvPr id="20" name="Left Brace 19"/>
          <p:cNvSpPr/>
          <p:nvPr/>
        </p:nvSpPr>
        <p:spPr>
          <a:xfrm rot="5400000">
            <a:off x="5938263" y="1363200"/>
            <a:ext cx="300883" cy="7869912"/>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92">
              <a:defRPr/>
            </a:pPr>
            <a:endParaRPr lang="en-US" sz="1766" kern="0">
              <a:ln w="38100" cmpd="sng">
                <a:solidFill>
                  <a:srgbClr val="000000"/>
                </a:solidFill>
                <a:prstDash val="dash"/>
              </a:ln>
              <a:solidFill>
                <a:srgbClr val="404040"/>
              </a:solidFill>
              <a:latin typeface="Calibri" panose="020F0502020204030204"/>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975" y="1707873"/>
            <a:ext cx="498149" cy="31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94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2352802" cy="899537"/>
          </a:xfrm>
        </p:spPr>
        <p:txBody>
          <a:bodyPr/>
          <a:lstStyle/>
          <a:p>
            <a:r>
              <a:rPr lang="en-US" dirty="0"/>
              <a:t>Xamarin</a:t>
            </a:r>
          </a:p>
        </p:txBody>
      </p:sp>
      <p:sp>
        <p:nvSpPr>
          <p:cNvPr id="4" name="Text Placeholder 3"/>
          <p:cNvSpPr>
            <a:spLocks noGrp="1"/>
          </p:cNvSpPr>
          <p:nvPr>
            <p:ph type="body" sz="quarter" idx="4294967295"/>
          </p:nvPr>
        </p:nvSpPr>
        <p:spPr>
          <a:xfrm>
            <a:off x="6267013" y="5047546"/>
            <a:ext cx="5320966" cy="831061"/>
          </a:xfrm>
        </p:spPr>
        <p:txBody>
          <a:bodyPr>
            <a:normAutofit lnSpcReduction="10000"/>
          </a:bodyPr>
          <a:lstStyle/>
          <a:p>
            <a:pPr marL="0" indent="0" algn="ctr">
              <a:buNone/>
            </a:pPr>
            <a:r>
              <a:rPr lang="en-US" sz="2550" dirty="0"/>
              <a:t>With </a:t>
            </a:r>
            <a:r>
              <a:rPr lang="en-US" sz="2550" dirty="0" err="1"/>
              <a:t>Xamarin.Forms</a:t>
            </a:r>
            <a:r>
              <a:rPr lang="en-US" sz="2550" dirty="0"/>
              <a:t>:</a:t>
            </a:r>
            <a:br>
              <a:rPr lang="en-US" sz="2550" dirty="0"/>
            </a:br>
            <a:r>
              <a:rPr lang="en-US" sz="2550" dirty="0"/>
              <a:t>More code-sharing, all native</a:t>
            </a:r>
          </a:p>
        </p:txBody>
      </p:sp>
      <p:sp>
        <p:nvSpPr>
          <p:cNvPr id="3" name="Text Placeholder 2"/>
          <p:cNvSpPr>
            <a:spLocks noGrp="1"/>
          </p:cNvSpPr>
          <p:nvPr>
            <p:ph type="body" sz="quarter" idx="4294967295"/>
          </p:nvPr>
        </p:nvSpPr>
        <p:spPr>
          <a:xfrm>
            <a:off x="560901" y="5047546"/>
            <a:ext cx="5320967" cy="585166"/>
          </a:xfrm>
        </p:spPr>
        <p:txBody>
          <a:bodyPr/>
          <a:lstStyle/>
          <a:p>
            <a:pPr marL="0" indent="0" algn="ctr">
              <a:lnSpc>
                <a:spcPct val="100000"/>
              </a:lnSpc>
              <a:buNone/>
            </a:pPr>
            <a:r>
              <a:rPr lang="en-US" sz="2550" dirty="0"/>
              <a:t>Traditional Xamarin approach</a:t>
            </a:r>
          </a:p>
        </p:txBody>
      </p:sp>
      <p:grpSp>
        <p:nvGrpSpPr>
          <p:cNvPr id="11" name="Group 10"/>
          <p:cNvGrpSpPr/>
          <p:nvPr/>
        </p:nvGrpSpPr>
        <p:grpSpPr>
          <a:xfrm>
            <a:off x="539266" y="1739240"/>
            <a:ext cx="5364237" cy="2927835"/>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0" name="TextBox 89"/>
              <p:cNvSpPr txBox="1"/>
              <p:nvPr/>
            </p:nvSpPr>
            <p:spPr>
              <a:xfrm>
                <a:off x="14336000" y="5049365"/>
                <a:ext cx="4292952" cy="1288264"/>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2" name="TextBox 91"/>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a:defRPr/>
                </a:pPr>
                <a:r>
                  <a:rPr lang="en-US" sz="3300" dirty="0">
                    <a:solidFill>
                      <a:srgbClr val="FFFFFF"/>
                    </a:solidFill>
                    <a:latin typeface="Segoe UI Semibold" panose="020B0702040204020203" pitchFamily="34" charset="0"/>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245378" y="1739240"/>
            <a:ext cx="5364237" cy="2927835"/>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0" name="TextBox 119"/>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a:defRPr/>
                  </a:pPr>
                  <a:r>
                    <a:rPr lang="en-US" sz="3300" dirty="0">
                      <a:solidFill>
                        <a:srgbClr val="FFFFFF"/>
                      </a:solidFill>
                      <a:latin typeface="Segoe UI Semibold" panose="020B0702040204020203" pitchFamily="34" charset="0"/>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rgbClr val="001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9">
                <a:defRPr/>
              </a:pPr>
              <a:r>
                <a:rPr lang="en-US" sz="2200" dirty="0" err="1">
                  <a:solidFill>
                    <a:srgbClr val="FFFFFF"/>
                  </a:solidFill>
                  <a:latin typeface="Segoe UI Semibold" panose="020B0702040204020203" pitchFamily="34" charset="0"/>
                </a:rPr>
                <a:t>Xamarin.Forms</a:t>
              </a:r>
              <a:endParaRPr lang="en-US" sz="2200" dirty="0">
                <a:solidFill>
                  <a:srgbClr val="FFFFFF"/>
                </a:solidFill>
                <a:latin typeface="Segoe UI Semibold" panose="020B0702040204020203" pitchFamily="34" charset="0"/>
              </a:endParaRPr>
            </a:p>
          </p:txBody>
        </p:sp>
      </p:grpSp>
      <p:sp>
        <p:nvSpPr>
          <p:cNvPr id="7" name="Rectangle 6">
            <a:extLst>
              <a:ext uri="{FF2B5EF4-FFF2-40B4-BE49-F238E27FC236}">
                <a16:creationId xmlns:a16="http://schemas.microsoft.com/office/drawing/2014/main" id="{2DE3B368-3DD5-A546-AB1E-DD1B15265636}"/>
              </a:ext>
            </a:extLst>
          </p:cNvPr>
          <p:cNvSpPr/>
          <p:nvPr/>
        </p:nvSpPr>
        <p:spPr>
          <a:xfrm>
            <a:off x="2342980" y="294498"/>
            <a:ext cx="4751150" cy="742246"/>
          </a:xfrm>
          <a:prstGeom prst="rect">
            <a:avLst/>
          </a:prstGeom>
        </p:spPr>
        <p:txBody>
          <a:bodyPr vert="horz" wrap="square" lIns="143428" tIns="89642" rIns="143428" bIns="89642" rtlCol="0" anchor="t">
            <a:noAutofit/>
          </a:bodyPr>
          <a:lstStyle/>
          <a:p>
            <a:pPr>
              <a:lnSpc>
                <a:spcPct val="90000"/>
              </a:lnSpc>
              <a:spcBef>
                <a:spcPct val="0"/>
              </a:spcBef>
            </a:pPr>
            <a:r>
              <a:rPr lang="en-US" sz="4705" spc="-100" dirty="0">
                <a:ln w="3175">
                  <a:noFill/>
                </a:ln>
                <a:gradFill>
                  <a:gsLst>
                    <a:gs pos="1250">
                      <a:schemeClr val="tx1"/>
                    </a:gs>
                    <a:gs pos="100000">
                      <a:schemeClr val="tx1"/>
                    </a:gs>
                  </a:gsLst>
                  <a:lin ang="5400000" scaled="0"/>
                </a:gradFill>
                <a:latin typeface="+mj-lt"/>
                <a:cs typeface="Segoe UI" pitchFamily="34" charset="0"/>
              </a:rPr>
              <a:t>+ Xamarin.Forms</a:t>
            </a:r>
          </a:p>
        </p:txBody>
      </p:sp>
    </p:spTree>
    <p:extLst>
      <p:ext uri="{BB962C8B-B14F-4D97-AF65-F5344CB8AC3E}">
        <p14:creationId xmlns:p14="http://schemas.microsoft.com/office/powerpoint/2010/main" val="35419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3590A7-06EF-4DAB-903A-B42E03A43B02}"/>
              </a:ext>
            </a:extLst>
          </p:cNvPr>
          <p:cNvPicPr>
            <a:picLocks noGrp="1" noChangeAspect="1"/>
          </p:cNvPicPr>
          <p:nvPr/>
        </p:nvPicPr>
        <p:blipFill>
          <a:blip r:embed="rId2"/>
          <a:srcRect l="2381" r="2381"/>
          <a:stretch>
            <a:fillRect/>
          </a:stretch>
        </p:blipFill>
        <p:spPr bwMode="gray">
          <a:xfrm>
            <a:off x="4463322" y="1796322"/>
            <a:ext cx="3265356" cy="3265356"/>
          </a:xfrm>
          <a:prstGeom prst="rect">
            <a:avLst/>
          </a:prstGeom>
          <a:blipFill>
            <a:blip r:embed="rId3"/>
            <a:stretch>
              <a:fillRect/>
            </a:stretch>
          </a:blipFill>
        </p:spPr>
      </p:pic>
    </p:spTree>
    <p:extLst>
      <p:ext uri="{BB962C8B-B14F-4D97-AF65-F5344CB8AC3E}">
        <p14:creationId xmlns:p14="http://schemas.microsoft.com/office/powerpoint/2010/main" val="1284012786"/>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docProps/app.xml><?xml version="1.0" encoding="utf-8"?>
<Properties xmlns="http://schemas.openxmlformats.org/officeDocument/2006/extended-properties" xmlns:vt="http://schemas.openxmlformats.org/officeDocument/2006/docPropsVTypes">
  <Template/>
  <TotalTime>3005</TotalTime>
  <Words>1500</Words>
  <Application>Microsoft Office PowerPoint</Application>
  <PresentationFormat>Widescreen</PresentationFormat>
  <Paragraphs>206</Paragraphs>
  <Slides>36</Slides>
  <Notes>16</Notes>
  <HiddenSlides>2</HiddenSlides>
  <MMClips>0</MMClips>
  <ScaleCrop>false</ScaleCrop>
  <HeadingPairs>
    <vt:vector size="4" baseType="variant">
      <vt:variant>
        <vt:lpstr>Theme</vt:lpstr>
      </vt:variant>
      <vt:variant>
        <vt:i4>6</vt:i4>
      </vt:variant>
      <vt:variant>
        <vt:lpstr>Slide Titles</vt:lpstr>
      </vt:variant>
      <vt:variant>
        <vt:i4>36</vt:i4>
      </vt:variant>
    </vt:vector>
  </HeadingPairs>
  <TitlesOfParts>
    <vt:vector size="42" baseType="lpstr">
      <vt:lpstr>Dotnet_Template</vt:lpstr>
      <vt:lpstr>Dotnet_Template</vt:lpstr>
      <vt:lpstr>White Template</vt:lpstr>
      <vt:lpstr>Dotnet_Template</vt:lpstr>
      <vt:lpstr>9-51056_Build 2019 Breakout_White Template</vt:lpstr>
      <vt:lpstr>White Template</vt:lpstr>
      <vt:lpstr>PowerPoint Presentation</vt:lpstr>
      <vt:lpstr>Build Amazing Cloud Connected Apps with Xamarin, Azure, and App Center</vt:lpstr>
      <vt:lpstr>Here Comes the Sun … </vt:lpstr>
      <vt:lpstr>PowerPoint Presentation</vt:lpstr>
      <vt:lpstr>PowerPoint Presentation</vt:lpstr>
      <vt:lpstr>PowerPoint Presentation</vt:lpstr>
      <vt:lpstr>Xamarin</vt:lpstr>
      <vt:lpstr>Xamarin</vt:lpstr>
      <vt:lpstr>PowerPoint Presentation</vt:lpstr>
      <vt:lpstr>PowerPoint Presentation</vt:lpstr>
      <vt:lpstr>Introducing Functions</vt:lpstr>
      <vt:lpstr>Functions secret sauce: triggers and bindings</vt:lpstr>
      <vt:lpstr>Scenarios</vt:lpstr>
      <vt:lpstr>Scenarios</vt:lpstr>
      <vt:lpstr>Singing in the Rain …</vt:lpstr>
      <vt:lpstr>PowerPoint Presentation</vt:lpstr>
      <vt:lpstr>PowerPoint Presentation</vt:lpstr>
      <vt:lpstr>PowerPoint Presentation</vt:lpstr>
      <vt:lpstr>PowerPoint Presentation</vt:lpstr>
      <vt:lpstr>PowerPoint Presentation</vt:lpstr>
      <vt:lpstr>PowerPoint Presentation</vt:lpstr>
      <vt:lpstr>Auth  Third Party Identity Providers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Metrics</vt:lpstr>
      <vt:lpstr>Data  Browser</vt:lpstr>
      <vt:lpstr>Data  Free Tier</vt:lpstr>
      <vt:lpstr>Walking on Sunshine …</vt:lpstr>
      <vt:lpstr>Summary</vt:lpstr>
      <vt:lpstr>Learn more!</vt:lpstr>
      <vt:lpstr>Build Amazing Cloud Connected Apps with Xamarin, Azure, and App Center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Matt Soucoup</cp:lastModifiedBy>
  <cp:revision>38</cp:revision>
  <dcterms:created xsi:type="dcterms:W3CDTF">2018-01-09T22:22:16Z</dcterms:created>
  <dcterms:modified xsi:type="dcterms:W3CDTF">2019-09-24T23:09:03Z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